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74" r:id="rId5"/>
    <p:sldId id="276" r:id="rId6"/>
    <p:sldId id="324" r:id="rId7"/>
    <p:sldId id="281" r:id="rId8"/>
    <p:sldId id="325" r:id="rId9"/>
    <p:sldId id="326" r:id="rId10"/>
    <p:sldId id="327" r:id="rId11"/>
    <p:sldId id="328" r:id="rId12"/>
    <p:sldId id="329" r:id="rId13"/>
    <p:sldId id="314" r:id="rId14"/>
    <p:sldId id="321" r:id="rId15"/>
    <p:sldId id="315" r:id="rId16"/>
    <p:sldId id="316" r:id="rId17"/>
    <p:sldId id="322" r:id="rId18"/>
    <p:sldId id="317" r:id="rId19"/>
    <p:sldId id="323" r:id="rId20"/>
    <p:sldId id="318" r:id="rId21"/>
    <p:sldId id="330" r:id="rId22"/>
    <p:sldId id="319" r:id="rId23"/>
    <p:sldId id="292" r:id="rId24"/>
    <p:sldId id="293" r:id="rId25"/>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FBF"/>
    <a:srgbClr val="C4F2C9"/>
    <a:srgbClr val="6AD7C6"/>
    <a:srgbClr val="6AD7BD"/>
    <a:srgbClr val="72E4C8"/>
    <a:srgbClr val="7EE3DD"/>
    <a:srgbClr val="69D5E3"/>
    <a:srgbClr val="44C4CA"/>
    <a:srgbClr val="52DCE1"/>
    <a:srgbClr val="D6E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6E5603-3CF7-4FEA-AC67-EC384FABEAA2}" v="374" dt="2024-02-19T01:34:03.384"/>
    <p1510:client id="{11AB390E-D418-458F-AF8A-2539359F3F8F}" v="3" dt="2024-02-18T17:59:23.056"/>
    <p1510:client id="{16FB18CC-0986-4F08-BE04-5769E00E63F7}" v="2" dt="2024-02-17T03:10:53.268"/>
    <p1510:client id="{27537F2A-1455-4990-B89E-751AE5010EC6}" v="71" dt="2024-02-19T02:10:06.626"/>
    <p1510:client id="{317DD3C0-2676-487C-B243-37F4EF7F2BD5}" v="6" dt="2024-02-17T23:52:25.058"/>
    <p1510:client id="{41660F65-1D9E-4ACD-B3E9-62C86013DEA0}" v="38" dt="2024-02-18T17:46:30.043"/>
    <p1510:client id="{48F6A952-6D75-408A-A3F6-F4993C0D10CB}" v="229" dt="2024-02-17T02:54:03.074"/>
    <p1510:client id="{4A3AB890-BC65-42B0-9D60-E13FB087CFBE}" v="10" dt="2024-02-18T05:28:44.251"/>
    <p1510:client id="{5F411E38-15F4-4D16-9520-8A8BD1031CF2}" v="2" dt="2024-02-18T18:18:14.059"/>
    <p1510:client id="{783BEBD3-7865-47CC-99C8-C47EB6ADA659}" v="193" dt="2024-02-17T23:47:00.157"/>
    <p1510:client id="{7E245151-E410-40F7-B50A-B67C6BBEAC74}" v="170" dt="2024-02-18T23:28:48.539"/>
    <p1510:client id="{91278C5D-5B43-48B2-8E3A-BDBFBFEEFD66}" v="55" dt="2024-02-18T23:50:43.966"/>
    <p1510:client id="{91B20770-9E4F-4D15-83B9-77DF5BD04F90}" v="22" dt="2024-02-18T19:37:32.153"/>
    <p1510:client id="{C0B308CF-8A41-4760-87E4-FE1D09AB697B}" v="50" dt="2024-02-17T03:09:29.668"/>
    <p1510:client id="{DA0B74FD-2408-46FB-B41D-4DAAC29CD822}" v="255" dt="2024-02-18T19:28:11.397"/>
    <p1510:client id="{DB563E3F-CDA9-453B-BBAF-78FC757CA3CE}" v="2" dt="2024-02-18T15:05:54.654"/>
    <p1510:client id="{E48EC8E3-E2E6-4FA5-BE90-533AC0110F78}" v="107" dt="2024-02-19T00:24:55.024"/>
    <p1510:client id="{EE8798A9-73CC-48B1-94B2-2FD2E87E8180}" v="151" dt="2024-02-18T02:07:25.936"/>
    <p1510:client id="{F4E7AA54-2C1F-4F11-8F3A-5B9CF9A97DD9}" v="51" dt="2024-02-17T23:50:54.790"/>
    <p1510:client id="{F5EA046A-1DDF-473B-B5B8-265B5BDC6A91}" v="5" dt="2024-02-19T00:08:06.84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ksha Upadhyay" userId="S::akanksha.upadhy7132@mytsom.ca::c130e4bf-907b-4ab0-a778-48de3a54dfa0" providerId="AD" clId="Web-{096E5603-3CF7-4FEA-AC67-EC384FABEAA2}"/>
    <pc:docChg chg="modSld">
      <pc:chgData name="Akanksha Upadhyay" userId="S::akanksha.upadhy7132@mytsom.ca::c130e4bf-907b-4ab0-a778-48de3a54dfa0" providerId="AD" clId="Web-{096E5603-3CF7-4FEA-AC67-EC384FABEAA2}" dt="2024-02-19T01:34:03.384" v="179" actId="20577"/>
      <pc:docMkLst>
        <pc:docMk/>
      </pc:docMkLst>
      <pc:sldChg chg="modSp">
        <pc:chgData name="Akanksha Upadhyay" userId="S::akanksha.upadhy7132@mytsom.ca::c130e4bf-907b-4ab0-a778-48de3a54dfa0" providerId="AD" clId="Web-{096E5603-3CF7-4FEA-AC67-EC384FABEAA2}" dt="2024-02-19T00:58:52.188" v="17" actId="20577"/>
        <pc:sldMkLst>
          <pc:docMk/>
          <pc:sldMk cId="2823043556" sldId="324"/>
        </pc:sldMkLst>
        <pc:spChg chg="mod">
          <ac:chgData name="Akanksha Upadhyay" userId="S::akanksha.upadhy7132@mytsom.ca::c130e4bf-907b-4ab0-a778-48de3a54dfa0" providerId="AD" clId="Web-{096E5603-3CF7-4FEA-AC67-EC384FABEAA2}" dt="2024-02-19T00:58:52.188" v="17" actId="20577"/>
          <ac:spMkLst>
            <pc:docMk/>
            <pc:sldMk cId="2823043556" sldId="324"/>
            <ac:spMk id="8" creationId="{EEEEAF9E-4EF0-1627-0319-8DE507E7460D}"/>
          </ac:spMkLst>
        </pc:spChg>
      </pc:sldChg>
      <pc:sldChg chg="modSp">
        <pc:chgData name="Akanksha Upadhyay" userId="S::akanksha.upadhy7132@mytsom.ca::c130e4bf-907b-4ab0-a778-48de3a54dfa0" providerId="AD" clId="Web-{096E5603-3CF7-4FEA-AC67-EC384FABEAA2}" dt="2024-02-19T01:20:50.736" v="51" actId="14100"/>
        <pc:sldMkLst>
          <pc:docMk/>
          <pc:sldMk cId="1095964417" sldId="326"/>
        </pc:sldMkLst>
        <pc:spChg chg="mod">
          <ac:chgData name="Akanksha Upadhyay" userId="S::akanksha.upadhy7132@mytsom.ca::c130e4bf-907b-4ab0-a778-48de3a54dfa0" providerId="AD" clId="Web-{096E5603-3CF7-4FEA-AC67-EC384FABEAA2}" dt="2024-02-19T01:20:50.736" v="51" actId="14100"/>
          <ac:spMkLst>
            <pc:docMk/>
            <pc:sldMk cId="1095964417" sldId="326"/>
            <ac:spMk id="4" creationId="{DE572678-AFCF-1FB7-7DC8-691C612C5C75}"/>
          </ac:spMkLst>
        </pc:spChg>
        <pc:spChg chg="mod">
          <ac:chgData name="Akanksha Upadhyay" userId="S::akanksha.upadhy7132@mytsom.ca::c130e4bf-907b-4ab0-a778-48de3a54dfa0" providerId="AD" clId="Web-{096E5603-3CF7-4FEA-AC67-EC384FABEAA2}" dt="2024-02-19T01:19:23.440" v="36" actId="1076"/>
          <ac:spMkLst>
            <pc:docMk/>
            <pc:sldMk cId="1095964417" sldId="326"/>
            <ac:spMk id="12" creationId="{67D12666-9CF8-C742-D934-1D08E5A3136E}"/>
          </ac:spMkLst>
        </pc:spChg>
        <pc:spChg chg="mod">
          <ac:chgData name="Akanksha Upadhyay" userId="S::akanksha.upadhy7132@mytsom.ca::c130e4bf-907b-4ab0-a778-48de3a54dfa0" providerId="AD" clId="Web-{096E5603-3CF7-4FEA-AC67-EC384FABEAA2}" dt="2024-02-19T01:19:14.378" v="35" actId="1076"/>
          <ac:spMkLst>
            <pc:docMk/>
            <pc:sldMk cId="1095964417" sldId="326"/>
            <ac:spMk id="14" creationId="{BA9D9167-AA44-8B9A-1B5F-9DA788F7DC6B}"/>
          </ac:spMkLst>
        </pc:spChg>
      </pc:sldChg>
      <pc:sldChg chg="modSp">
        <pc:chgData name="Akanksha Upadhyay" userId="S::akanksha.upadhy7132@mytsom.ca::c130e4bf-907b-4ab0-a778-48de3a54dfa0" providerId="AD" clId="Web-{096E5603-3CF7-4FEA-AC67-EC384FABEAA2}" dt="2024-02-19T01:34:03.384" v="179" actId="20577"/>
        <pc:sldMkLst>
          <pc:docMk/>
          <pc:sldMk cId="632783996" sldId="327"/>
        </pc:sldMkLst>
        <pc:spChg chg="mod">
          <ac:chgData name="Akanksha Upadhyay" userId="S::akanksha.upadhy7132@mytsom.ca::c130e4bf-907b-4ab0-a778-48de3a54dfa0" providerId="AD" clId="Web-{096E5603-3CF7-4FEA-AC67-EC384FABEAA2}" dt="2024-02-19T01:34:03.384" v="179" actId="20577"/>
          <ac:spMkLst>
            <pc:docMk/>
            <pc:sldMk cId="632783996" sldId="327"/>
            <ac:spMk id="4" creationId="{21CDB1CF-C15C-E3D9-94BB-207AF34913D7}"/>
          </ac:spMkLst>
        </pc:spChg>
        <pc:spChg chg="mod">
          <ac:chgData name="Akanksha Upadhyay" userId="S::akanksha.upadhy7132@mytsom.ca::c130e4bf-907b-4ab0-a778-48de3a54dfa0" providerId="AD" clId="Web-{096E5603-3CF7-4FEA-AC67-EC384FABEAA2}" dt="2024-02-19T01:32:21.276" v="177" actId="1076"/>
          <ac:spMkLst>
            <pc:docMk/>
            <pc:sldMk cId="632783996" sldId="327"/>
            <ac:spMk id="10" creationId="{82984C6D-A4E8-D56F-69A6-866C62CFF6C0}"/>
          </ac:spMkLst>
        </pc:spChg>
        <pc:spChg chg="mod">
          <ac:chgData name="Akanksha Upadhyay" userId="S::akanksha.upadhy7132@mytsom.ca::c130e4bf-907b-4ab0-a778-48de3a54dfa0" providerId="AD" clId="Web-{096E5603-3CF7-4FEA-AC67-EC384FABEAA2}" dt="2024-02-19T01:32:17.369" v="176" actId="1076"/>
          <ac:spMkLst>
            <pc:docMk/>
            <pc:sldMk cId="632783996" sldId="327"/>
            <ac:spMk id="12" creationId="{7496413B-06F2-6DDF-1706-3E2D4237142B}"/>
          </ac:spMkLst>
        </pc:spChg>
        <pc:grpChg chg="mod">
          <ac:chgData name="Akanksha Upadhyay" userId="S::akanksha.upadhy7132@mytsom.ca::c130e4bf-907b-4ab0-a778-48de3a54dfa0" providerId="AD" clId="Web-{096E5603-3CF7-4FEA-AC67-EC384FABEAA2}" dt="2024-02-19T01:32:14.291" v="175" actId="1076"/>
          <ac:grpSpMkLst>
            <pc:docMk/>
            <pc:sldMk cId="632783996" sldId="327"/>
            <ac:grpSpMk id="9" creationId="{3B077C8A-C2F7-3EF2-5C3D-C5B2EEEA7F96}"/>
          </ac:grpSpMkLst>
        </pc:grpChg>
      </pc:sldChg>
    </pc:docChg>
  </pc:docChgLst>
  <pc:docChgLst>
    <pc:chgData name="Akanksha Upadhyay" userId="S::akanksha.upadhy7132@mytsom.ca::c130e4bf-907b-4ab0-a778-48de3a54dfa0" providerId="AD" clId="Web-{317DD3C0-2676-487C-B243-37F4EF7F2BD5}"/>
    <pc:docChg chg="modSld">
      <pc:chgData name="Akanksha Upadhyay" userId="S::akanksha.upadhy7132@mytsom.ca::c130e4bf-907b-4ab0-a778-48de3a54dfa0" providerId="AD" clId="Web-{317DD3C0-2676-487C-B243-37F4EF7F2BD5}" dt="2024-02-17T23:52:25.058" v="4" actId="1076"/>
      <pc:docMkLst>
        <pc:docMk/>
      </pc:docMkLst>
      <pc:sldChg chg="addSp delSp modSp">
        <pc:chgData name="Akanksha Upadhyay" userId="S::akanksha.upadhy7132@mytsom.ca::c130e4bf-907b-4ab0-a778-48de3a54dfa0" providerId="AD" clId="Web-{317DD3C0-2676-487C-B243-37F4EF7F2BD5}" dt="2024-02-17T23:52:25.058" v="4" actId="1076"/>
        <pc:sldMkLst>
          <pc:docMk/>
          <pc:sldMk cId="1832264590" sldId="329"/>
        </pc:sldMkLst>
        <pc:spChg chg="add del mod">
          <ac:chgData name="Akanksha Upadhyay" userId="S::akanksha.upadhy7132@mytsom.ca::c130e4bf-907b-4ab0-a778-48de3a54dfa0" providerId="AD" clId="Web-{317DD3C0-2676-487C-B243-37F4EF7F2BD5}" dt="2024-02-17T23:52:25.058" v="4" actId="1076"/>
          <ac:spMkLst>
            <pc:docMk/>
            <pc:sldMk cId="1832264590" sldId="329"/>
            <ac:spMk id="6" creationId="{BFE5B96F-5B54-CDB5-EB47-A0A265E8EFB2}"/>
          </ac:spMkLst>
        </pc:spChg>
      </pc:sldChg>
    </pc:docChg>
  </pc:docChgLst>
  <pc:docChgLst>
    <pc:chgData name="Kazuki Saito" userId="S::kazuki.saito4873@mytsom.ca::3d756ea0-7ec0-4b55-abf8-da05346b10c1" providerId="AD" clId="Web-{A8661152-C85F-444A-BB5F-687A6F6836B7}"/>
    <pc:docChg chg="delSld modSld">
      <pc:chgData name="Kazuki Saito" userId="S::kazuki.saito4873@mytsom.ca::3d756ea0-7ec0-4b55-abf8-da05346b10c1" providerId="AD" clId="Web-{A8661152-C85F-444A-BB5F-687A6F6836B7}" dt="2024-02-02T13:41:28.485" v="613" actId="20577"/>
      <pc:docMkLst>
        <pc:docMk/>
      </pc:docMkLst>
      <pc:sldChg chg="del">
        <pc:chgData name="Kazuki Saito" userId="S::kazuki.saito4873@mytsom.ca::3d756ea0-7ec0-4b55-abf8-da05346b10c1" providerId="AD" clId="Web-{A8661152-C85F-444A-BB5F-687A6F6836B7}" dt="2024-02-02T13:28:00.192" v="211"/>
        <pc:sldMkLst>
          <pc:docMk/>
          <pc:sldMk cId="2271515692" sldId="282"/>
        </pc:sldMkLst>
      </pc:sldChg>
      <pc:sldChg chg="del">
        <pc:chgData name="Kazuki Saito" userId="S::kazuki.saito4873@mytsom.ca::3d756ea0-7ec0-4b55-abf8-da05346b10c1" providerId="AD" clId="Web-{A8661152-C85F-444A-BB5F-687A6F6836B7}" dt="2024-02-02T13:28:01.489" v="212"/>
        <pc:sldMkLst>
          <pc:docMk/>
          <pc:sldMk cId="3395123750" sldId="283"/>
        </pc:sldMkLst>
      </pc:sldChg>
      <pc:sldChg chg="del">
        <pc:chgData name="Kazuki Saito" userId="S::kazuki.saito4873@mytsom.ca::3d756ea0-7ec0-4b55-abf8-da05346b10c1" providerId="AD" clId="Web-{A8661152-C85F-444A-BB5F-687A6F6836B7}" dt="2024-02-02T13:09:47.349" v="0"/>
        <pc:sldMkLst>
          <pc:docMk/>
          <pc:sldMk cId="3094213997" sldId="284"/>
        </pc:sldMkLst>
      </pc:sldChg>
      <pc:sldChg chg="modSp">
        <pc:chgData name="Kazuki Saito" userId="S::kazuki.saito4873@mytsom.ca::3d756ea0-7ec0-4b55-abf8-da05346b10c1" providerId="AD" clId="Web-{A8661152-C85F-444A-BB5F-687A6F6836B7}" dt="2024-02-02T13:13:13.805" v="98" actId="20577"/>
        <pc:sldMkLst>
          <pc:docMk/>
          <pc:sldMk cId="1683108188" sldId="285"/>
        </pc:sldMkLst>
        <pc:spChg chg="mod">
          <ac:chgData name="Kazuki Saito" userId="S::kazuki.saito4873@mytsom.ca::3d756ea0-7ec0-4b55-abf8-da05346b10c1" providerId="AD" clId="Web-{A8661152-C85F-444A-BB5F-687A6F6836B7}" dt="2024-02-02T13:13:08.242" v="97" actId="20577"/>
          <ac:spMkLst>
            <pc:docMk/>
            <pc:sldMk cId="1683108188" sldId="285"/>
            <ac:spMk id="3" creationId="{1E47259B-2C72-55E7-E837-F1049798CFE1}"/>
          </ac:spMkLst>
        </pc:spChg>
        <pc:spChg chg="mod">
          <ac:chgData name="Kazuki Saito" userId="S::kazuki.saito4873@mytsom.ca::3d756ea0-7ec0-4b55-abf8-da05346b10c1" providerId="AD" clId="Web-{A8661152-C85F-444A-BB5F-687A6F6836B7}" dt="2024-02-02T13:13:13.805" v="98" actId="20577"/>
          <ac:spMkLst>
            <pc:docMk/>
            <pc:sldMk cId="1683108188" sldId="285"/>
            <ac:spMk id="14" creationId="{524E63FE-9695-7A3F-6BDD-B95690E2EA25}"/>
          </ac:spMkLst>
        </pc:spChg>
        <pc:spChg chg="mod">
          <ac:chgData name="Kazuki Saito" userId="S::kazuki.saito4873@mytsom.ca::3d756ea0-7ec0-4b55-abf8-da05346b10c1" providerId="AD" clId="Web-{A8661152-C85F-444A-BB5F-687A6F6836B7}" dt="2024-02-02T13:11:03.991" v="5" actId="14100"/>
          <ac:spMkLst>
            <pc:docMk/>
            <pc:sldMk cId="1683108188" sldId="285"/>
            <ac:spMk id="29" creationId="{24FCED62-950A-90AE-B6E0-D93FA41C9173}"/>
          </ac:spMkLst>
        </pc:spChg>
      </pc:sldChg>
      <pc:sldChg chg="modSp modNotes">
        <pc:chgData name="Kazuki Saito" userId="S::kazuki.saito4873@mytsom.ca::3d756ea0-7ec0-4b55-abf8-da05346b10c1" providerId="AD" clId="Web-{A8661152-C85F-444A-BB5F-687A6F6836B7}" dt="2024-02-02T13:25:42.597" v="210" actId="20577"/>
        <pc:sldMkLst>
          <pc:docMk/>
          <pc:sldMk cId="2008644381" sldId="286"/>
        </pc:sldMkLst>
        <pc:spChg chg="mod">
          <ac:chgData name="Kazuki Saito" userId="S::kazuki.saito4873@mytsom.ca::3d756ea0-7ec0-4b55-abf8-da05346b10c1" providerId="AD" clId="Web-{A8661152-C85F-444A-BB5F-687A6F6836B7}" dt="2024-02-02T13:25:42.597" v="210" actId="20577"/>
          <ac:spMkLst>
            <pc:docMk/>
            <pc:sldMk cId="2008644381" sldId="286"/>
            <ac:spMk id="14" creationId="{55C71C73-90A4-EEFB-09EF-714B74EA4A09}"/>
          </ac:spMkLst>
        </pc:spChg>
      </pc:sldChg>
      <pc:sldChg chg="modSp">
        <pc:chgData name="Kazuki Saito" userId="S::kazuki.saito4873@mytsom.ca::3d756ea0-7ec0-4b55-abf8-da05346b10c1" providerId="AD" clId="Web-{A8661152-C85F-444A-BB5F-687A6F6836B7}" dt="2024-02-02T13:13:23.368" v="99" actId="20577"/>
        <pc:sldMkLst>
          <pc:docMk/>
          <pc:sldMk cId="1527186510" sldId="295"/>
        </pc:sldMkLst>
        <pc:spChg chg="mod">
          <ac:chgData name="Kazuki Saito" userId="S::kazuki.saito4873@mytsom.ca::3d756ea0-7ec0-4b55-abf8-da05346b10c1" providerId="AD" clId="Web-{A8661152-C85F-444A-BB5F-687A6F6836B7}" dt="2024-02-02T13:13:23.368" v="99" actId="20577"/>
          <ac:spMkLst>
            <pc:docMk/>
            <pc:sldMk cId="1527186510" sldId="295"/>
            <ac:spMk id="3" creationId="{CFEEF698-E75D-CB00-F5C1-E0F036E72453}"/>
          </ac:spMkLst>
        </pc:spChg>
      </pc:sldChg>
      <pc:sldChg chg="modSp">
        <pc:chgData name="Kazuki Saito" userId="S::kazuki.saito4873@mytsom.ca::3d756ea0-7ec0-4b55-abf8-da05346b10c1" providerId="AD" clId="Web-{A8661152-C85F-444A-BB5F-687A6F6836B7}" dt="2024-02-02T13:21:58.500" v="170" actId="20577"/>
        <pc:sldMkLst>
          <pc:docMk/>
          <pc:sldMk cId="565893176" sldId="309"/>
        </pc:sldMkLst>
        <pc:spChg chg="mod">
          <ac:chgData name="Kazuki Saito" userId="S::kazuki.saito4873@mytsom.ca::3d756ea0-7ec0-4b55-abf8-da05346b10c1" providerId="AD" clId="Web-{A8661152-C85F-444A-BB5F-687A6F6836B7}" dt="2024-02-02T13:19:36.513" v="108" actId="20577"/>
          <ac:spMkLst>
            <pc:docMk/>
            <pc:sldMk cId="565893176" sldId="309"/>
            <ac:spMk id="13" creationId="{A93F9840-97CF-98CB-40E2-E57DA34EB179}"/>
          </ac:spMkLst>
        </pc:spChg>
        <pc:spChg chg="mod">
          <ac:chgData name="Kazuki Saito" userId="S::kazuki.saito4873@mytsom.ca::3d756ea0-7ec0-4b55-abf8-da05346b10c1" providerId="AD" clId="Web-{A8661152-C85F-444A-BB5F-687A6F6836B7}" dt="2024-02-02T13:21:58.500" v="170" actId="20577"/>
          <ac:spMkLst>
            <pc:docMk/>
            <pc:sldMk cId="565893176" sldId="309"/>
            <ac:spMk id="14" creationId="{55C71C73-90A4-EEFB-09EF-714B74EA4A09}"/>
          </ac:spMkLst>
        </pc:spChg>
      </pc:sldChg>
      <pc:sldChg chg="modSp modNotes">
        <pc:chgData name="Kazuki Saito" userId="S::kazuki.saito4873@mytsom.ca::3d756ea0-7ec0-4b55-abf8-da05346b10c1" providerId="AD" clId="Web-{A8661152-C85F-444A-BB5F-687A6F6836B7}" dt="2024-02-02T13:41:28.485" v="613" actId="20577"/>
        <pc:sldMkLst>
          <pc:docMk/>
          <pc:sldMk cId="216918506" sldId="310"/>
        </pc:sldMkLst>
        <pc:spChg chg="mod">
          <ac:chgData name="Kazuki Saito" userId="S::kazuki.saito4873@mytsom.ca::3d756ea0-7ec0-4b55-abf8-da05346b10c1" providerId="AD" clId="Web-{A8661152-C85F-444A-BB5F-687A6F6836B7}" dt="2024-02-02T13:41:28.485" v="613" actId="20577"/>
          <ac:spMkLst>
            <pc:docMk/>
            <pc:sldMk cId="216918506" sldId="310"/>
            <ac:spMk id="14" creationId="{5778D63A-E913-11BF-A2DE-A3EAE5614515}"/>
          </ac:spMkLst>
        </pc:spChg>
        <pc:spChg chg="mod">
          <ac:chgData name="Kazuki Saito" userId="S::kazuki.saito4873@mytsom.ca::3d756ea0-7ec0-4b55-abf8-da05346b10c1" providerId="AD" clId="Web-{A8661152-C85F-444A-BB5F-687A6F6836B7}" dt="2024-02-02T13:10:51.568" v="4" actId="20577"/>
          <ac:spMkLst>
            <pc:docMk/>
            <pc:sldMk cId="216918506" sldId="310"/>
            <ac:spMk id="22" creationId="{A9E9FD5D-749D-1CC7-8D6F-A5FBA14471D0}"/>
          </ac:spMkLst>
        </pc:spChg>
      </pc:sldChg>
      <pc:sldChg chg="del">
        <pc:chgData name="Kazuki Saito" userId="S::kazuki.saito4873@mytsom.ca::3d756ea0-7ec0-4b55-abf8-da05346b10c1" providerId="AD" clId="Web-{A8661152-C85F-444A-BB5F-687A6F6836B7}" dt="2024-02-02T13:09:48.708" v="1"/>
        <pc:sldMkLst>
          <pc:docMk/>
          <pc:sldMk cId="2299436990" sldId="311"/>
        </pc:sldMkLst>
      </pc:sldChg>
      <pc:sldChg chg="del">
        <pc:chgData name="Kazuki Saito" userId="S::kazuki.saito4873@mytsom.ca::3d756ea0-7ec0-4b55-abf8-da05346b10c1" providerId="AD" clId="Web-{A8661152-C85F-444A-BB5F-687A6F6836B7}" dt="2024-02-02T13:09:49.724" v="2"/>
        <pc:sldMkLst>
          <pc:docMk/>
          <pc:sldMk cId="980574163" sldId="312"/>
        </pc:sldMkLst>
      </pc:sldChg>
    </pc:docChg>
  </pc:docChgLst>
  <pc:docChgLst>
    <pc:chgData name="Kazuki Saito" userId="S::kazuki.saito4873@mytsom.ca::3d756ea0-7ec0-4b55-abf8-da05346b10c1" providerId="AD" clId="Web-{5E5101BE-F5BA-4E0A-A50C-C115CCD66161}"/>
    <pc:docChg chg="addSld delSld modSld">
      <pc:chgData name="Kazuki Saito" userId="S::kazuki.saito4873@mytsom.ca::3d756ea0-7ec0-4b55-abf8-da05346b10c1" providerId="AD" clId="Web-{5E5101BE-F5BA-4E0A-A50C-C115CCD66161}" dt="2024-02-01T17:39:28.970" v="127"/>
      <pc:docMkLst>
        <pc:docMk/>
      </pc:docMkLst>
      <pc:sldChg chg="add del">
        <pc:chgData name="Kazuki Saito" userId="S::kazuki.saito4873@mytsom.ca::3d756ea0-7ec0-4b55-abf8-da05346b10c1" providerId="AD" clId="Web-{5E5101BE-F5BA-4E0A-A50C-C115CCD66161}" dt="2024-02-01T17:33:29.277" v="97"/>
        <pc:sldMkLst>
          <pc:docMk/>
          <pc:sldMk cId="3094213997" sldId="284"/>
        </pc:sldMkLst>
      </pc:sldChg>
      <pc:sldChg chg="addSp delSp modSp add del">
        <pc:chgData name="Kazuki Saito" userId="S::kazuki.saito4873@mytsom.ca::3d756ea0-7ec0-4b55-abf8-da05346b10c1" providerId="AD" clId="Web-{5E5101BE-F5BA-4E0A-A50C-C115CCD66161}" dt="2024-02-01T17:39:28.970" v="127"/>
        <pc:sldMkLst>
          <pc:docMk/>
          <pc:sldMk cId="1683108188" sldId="285"/>
        </pc:sldMkLst>
        <pc:spChg chg="add del mod">
          <ac:chgData name="Kazuki Saito" userId="S::kazuki.saito4873@mytsom.ca::3d756ea0-7ec0-4b55-abf8-da05346b10c1" providerId="AD" clId="Web-{5E5101BE-F5BA-4E0A-A50C-C115CCD66161}" dt="2024-02-01T17:26:56.116" v="61"/>
          <ac:spMkLst>
            <pc:docMk/>
            <pc:sldMk cId="1683108188" sldId="285"/>
            <ac:spMk id="2" creationId="{FD40565C-2B23-4ABC-4E2A-2D70672190E2}"/>
          </ac:spMkLst>
        </pc:spChg>
        <pc:spChg chg="mod">
          <ac:chgData name="Kazuki Saito" userId="S::kazuki.saito4873@mytsom.ca::3d756ea0-7ec0-4b55-abf8-da05346b10c1" providerId="AD" clId="Web-{5E5101BE-F5BA-4E0A-A50C-C115CCD66161}" dt="2024-02-01T17:25:00.942" v="43" actId="20577"/>
          <ac:spMkLst>
            <pc:docMk/>
            <pc:sldMk cId="1683108188" sldId="285"/>
            <ac:spMk id="3" creationId="{1E47259B-2C72-55E7-E837-F1049798CFE1}"/>
          </ac:spMkLst>
        </pc:spChg>
        <pc:spChg chg="mod">
          <ac:chgData name="Kazuki Saito" userId="S::kazuki.saito4873@mytsom.ca::3d756ea0-7ec0-4b55-abf8-da05346b10c1" providerId="AD" clId="Web-{5E5101BE-F5BA-4E0A-A50C-C115CCD66161}" dt="2024-02-01T17:25:09.676" v="47" actId="20577"/>
          <ac:spMkLst>
            <pc:docMk/>
            <pc:sldMk cId="1683108188" sldId="285"/>
            <ac:spMk id="4" creationId="{0AF5FBAF-0F7D-5705-61E7-081438F0CF50}"/>
          </ac:spMkLst>
        </pc:spChg>
        <pc:spChg chg="del">
          <ac:chgData name="Kazuki Saito" userId="S::kazuki.saito4873@mytsom.ca::3d756ea0-7ec0-4b55-abf8-da05346b10c1" providerId="AD" clId="Web-{5E5101BE-F5BA-4E0A-A50C-C115CCD66161}" dt="2024-02-01T17:27:50.944" v="67"/>
          <ac:spMkLst>
            <pc:docMk/>
            <pc:sldMk cId="1683108188" sldId="285"/>
            <ac:spMk id="6" creationId="{E4048023-10DB-124B-679C-DA0D5AD72592}"/>
          </ac:spMkLst>
        </pc:spChg>
        <pc:spChg chg="add del">
          <ac:chgData name="Kazuki Saito" userId="S::kazuki.saito4873@mytsom.ca::3d756ea0-7ec0-4b55-abf8-da05346b10c1" providerId="AD" clId="Web-{5E5101BE-F5BA-4E0A-A50C-C115CCD66161}" dt="2024-02-01T17:25:49.271" v="52"/>
          <ac:spMkLst>
            <pc:docMk/>
            <pc:sldMk cId="1683108188" sldId="285"/>
            <ac:spMk id="7" creationId="{6844149E-0EF6-0D30-5CC6-418879CE646D}"/>
          </ac:spMkLst>
        </pc:spChg>
        <pc:spChg chg="mod">
          <ac:chgData name="Kazuki Saito" userId="S::kazuki.saito4873@mytsom.ca::3d756ea0-7ec0-4b55-abf8-da05346b10c1" providerId="AD" clId="Web-{5E5101BE-F5BA-4E0A-A50C-C115CCD66161}" dt="2024-02-01T17:30:42.369" v="94" actId="20577"/>
          <ac:spMkLst>
            <pc:docMk/>
            <pc:sldMk cId="1683108188" sldId="285"/>
            <ac:spMk id="13" creationId="{8AE4407C-559F-37D5-183B-E83B562B3A13}"/>
          </ac:spMkLst>
        </pc:spChg>
        <pc:spChg chg="mod">
          <ac:chgData name="Kazuki Saito" userId="S::kazuki.saito4873@mytsom.ca::3d756ea0-7ec0-4b55-abf8-da05346b10c1" providerId="AD" clId="Web-{5E5101BE-F5BA-4E0A-A50C-C115CCD66161}" dt="2024-02-01T17:30:07.759" v="87" actId="14100"/>
          <ac:spMkLst>
            <pc:docMk/>
            <pc:sldMk cId="1683108188" sldId="285"/>
            <ac:spMk id="15" creationId="{8DCEDB8B-A035-2F1C-CEE6-6D23AD280311}"/>
          </ac:spMkLst>
        </pc:spChg>
        <pc:spChg chg="add">
          <ac:chgData name="Kazuki Saito" userId="S::kazuki.saito4873@mytsom.ca::3d756ea0-7ec0-4b55-abf8-da05346b10c1" providerId="AD" clId="Web-{5E5101BE-F5BA-4E0A-A50C-C115CCD66161}" dt="2024-02-01T17:39:28.970" v="127"/>
          <ac:spMkLst>
            <pc:docMk/>
            <pc:sldMk cId="1683108188" sldId="285"/>
            <ac:spMk id="26" creationId="{7CF78EE8-E26B-5039-CE7A-598D1540746E}"/>
          </ac:spMkLst>
        </pc:spChg>
        <pc:picChg chg="add mod">
          <ac:chgData name="Kazuki Saito" userId="S::kazuki.saito4873@mytsom.ca::3d756ea0-7ec0-4b55-abf8-da05346b10c1" providerId="AD" clId="Web-{5E5101BE-F5BA-4E0A-A50C-C115CCD66161}" dt="2024-02-01T17:39:18.517" v="126" actId="14100"/>
          <ac:picMkLst>
            <pc:docMk/>
            <pc:sldMk cId="1683108188" sldId="285"/>
            <ac:picMk id="17" creationId="{9E436E32-0018-7F6E-749D-AC4EC1B44B23}"/>
          </ac:picMkLst>
        </pc:picChg>
        <pc:picChg chg="add del mod">
          <ac:chgData name="Kazuki Saito" userId="S::kazuki.saito4873@mytsom.ca::3d756ea0-7ec0-4b55-abf8-da05346b10c1" providerId="AD" clId="Web-{5E5101BE-F5BA-4E0A-A50C-C115CCD66161}" dt="2024-02-01T17:29:12.836" v="75"/>
          <ac:picMkLst>
            <pc:docMk/>
            <pc:sldMk cId="1683108188" sldId="285"/>
            <ac:picMk id="18" creationId="{16950016-00F6-B5B0-3E80-3880F1DBC885}"/>
          </ac:picMkLst>
        </pc:picChg>
        <pc:picChg chg="add del mod">
          <ac:chgData name="Kazuki Saito" userId="S::kazuki.saito4873@mytsom.ca::3d756ea0-7ec0-4b55-abf8-da05346b10c1" providerId="AD" clId="Web-{5E5101BE-F5BA-4E0A-A50C-C115CCD66161}" dt="2024-02-01T17:38:20.266" v="111"/>
          <ac:picMkLst>
            <pc:docMk/>
            <pc:sldMk cId="1683108188" sldId="285"/>
            <ac:picMk id="19" creationId="{04340E83-1C26-8D7E-E0D6-DDB3EC5FA89B}"/>
          </ac:picMkLst>
        </pc:picChg>
        <pc:picChg chg="add del mod">
          <ac:chgData name="Kazuki Saito" userId="S::kazuki.saito4873@mytsom.ca::3d756ea0-7ec0-4b55-abf8-da05346b10c1" providerId="AD" clId="Web-{5E5101BE-F5BA-4E0A-A50C-C115CCD66161}" dt="2024-02-01T17:38:01.141" v="104"/>
          <ac:picMkLst>
            <pc:docMk/>
            <pc:sldMk cId="1683108188" sldId="285"/>
            <ac:picMk id="20" creationId="{C5ADBDC8-72DF-44BA-6122-0E0971573FD6}"/>
          </ac:picMkLst>
        </pc:picChg>
        <pc:picChg chg="add del mod">
          <ac:chgData name="Kazuki Saito" userId="S::kazuki.saito4873@mytsom.ca::3d756ea0-7ec0-4b55-abf8-da05346b10c1" providerId="AD" clId="Web-{5E5101BE-F5BA-4E0A-A50C-C115CCD66161}" dt="2024-02-01T17:38:18.172" v="110"/>
          <ac:picMkLst>
            <pc:docMk/>
            <pc:sldMk cId="1683108188" sldId="285"/>
            <ac:picMk id="21" creationId="{7923EF3D-85AF-2042-D2AE-7E86111827AA}"/>
          </ac:picMkLst>
        </pc:picChg>
        <pc:picChg chg="add mod">
          <ac:chgData name="Kazuki Saito" userId="S::kazuki.saito4873@mytsom.ca::3d756ea0-7ec0-4b55-abf8-da05346b10c1" providerId="AD" clId="Web-{5E5101BE-F5BA-4E0A-A50C-C115CCD66161}" dt="2024-02-01T17:38:16.078" v="109" actId="1076"/>
          <ac:picMkLst>
            <pc:docMk/>
            <pc:sldMk cId="1683108188" sldId="285"/>
            <ac:picMk id="23" creationId="{25C1EB85-C4E6-25CC-C672-01C495558D23}"/>
          </ac:picMkLst>
        </pc:picChg>
        <pc:picChg chg="add mod">
          <ac:chgData name="Kazuki Saito" userId="S::kazuki.saito4873@mytsom.ca::3d756ea0-7ec0-4b55-abf8-da05346b10c1" providerId="AD" clId="Web-{5E5101BE-F5BA-4E0A-A50C-C115CCD66161}" dt="2024-02-01T17:39:06.392" v="122" actId="1076"/>
          <ac:picMkLst>
            <pc:docMk/>
            <pc:sldMk cId="1683108188" sldId="285"/>
            <ac:picMk id="24" creationId="{A1F925F1-64A3-493C-F525-15439311DD8B}"/>
          </ac:picMkLst>
        </pc:picChg>
        <pc:picChg chg="add mod">
          <ac:chgData name="Kazuki Saito" userId="S::kazuki.saito4873@mytsom.ca::3d756ea0-7ec0-4b55-abf8-da05346b10c1" providerId="AD" clId="Web-{5E5101BE-F5BA-4E0A-A50C-C115CCD66161}" dt="2024-02-01T17:39:12.423" v="125" actId="1076"/>
          <ac:picMkLst>
            <pc:docMk/>
            <pc:sldMk cId="1683108188" sldId="285"/>
            <ac:picMk id="25" creationId="{2369C2DE-A3E8-2B22-6A06-5870BA2C8E6E}"/>
          </ac:picMkLst>
        </pc:picChg>
        <pc:inkChg chg="add del">
          <ac:chgData name="Kazuki Saito" userId="S::kazuki.saito4873@mytsom.ca::3d756ea0-7ec0-4b55-abf8-da05346b10c1" providerId="AD" clId="Web-{5E5101BE-F5BA-4E0A-A50C-C115CCD66161}" dt="2024-02-01T17:35:39.514" v="102"/>
          <ac:inkMkLst>
            <pc:docMk/>
            <pc:sldMk cId="1683108188" sldId="285"/>
            <ac:inkMk id="22" creationId="{2474153E-106A-A2D4-9443-AE71A9083B19}"/>
          </ac:inkMkLst>
        </pc:inkChg>
      </pc:sldChg>
    </pc:docChg>
  </pc:docChgLst>
  <pc:docChgLst>
    <pc:chgData name="Kazuki Saito" userId="S::kazuki.saito4873@mytsom.ca::3d756ea0-7ec0-4b55-abf8-da05346b10c1" providerId="AD" clId="Web-{A1E29C9D-08D2-402D-988A-1A94C9184515}"/>
    <pc:docChg chg="addSld modSld sldOrd">
      <pc:chgData name="Kazuki Saito" userId="S::kazuki.saito4873@mytsom.ca::3d756ea0-7ec0-4b55-abf8-da05346b10c1" providerId="AD" clId="Web-{A1E29C9D-08D2-402D-988A-1A94C9184515}" dt="2024-01-31T20:20:31.073" v="53" actId="20577"/>
      <pc:docMkLst>
        <pc:docMk/>
      </pc:docMkLst>
      <pc:sldChg chg="modSp">
        <pc:chgData name="Kazuki Saito" userId="S::kazuki.saito4873@mytsom.ca::3d756ea0-7ec0-4b55-abf8-da05346b10c1" providerId="AD" clId="Web-{A1E29C9D-08D2-402D-988A-1A94C9184515}" dt="2024-01-31T20:20:31.073" v="53" actId="20577"/>
        <pc:sldMkLst>
          <pc:docMk/>
          <pc:sldMk cId="3912026885" sldId="277"/>
        </pc:sldMkLst>
        <pc:spChg chg="mod">
          <ac:chgData name="Kazuki Saito" userId="S::kazuki.saito4873@mytsom.ca::3d756ea0-7ec0-4b55-abf8-da05346b10c1" providerId="AD" clId="Web-{A1E29C9D-08D2-402D-988A-1A94C9184515}" dt="2024-01-31T20:20:31.073" v="53" actId="20577"/>
          <ac:spMkLst>
            <pc:docMk/>
            <pc:sldMk cId="3912026885" sldId="277"/>
            <ac:spMk id="18" creationId="{A4B6E879-6857-3276-A534-59CCD04CCC0F}"/>
          </ac:spMkLst>
        </pc:spChg>
      </pc:sldChg>
      <pc:sldChg chg="ord">
        <pc:chgData name="Kazuki Saito" userId="S::kazuki.saito4873@mytsom.ca::3d756ea0-7ec0-4b55-abf8-da05346b10c1" providerId="AD" clId="Web-{A1E29C9D-08D2-402D-988A-1A94C9184515}" dt="2024-01-31T20:17:03.523" v="0"/>
        <pc:sldMkLst>
          <pc:docMk/>
          <pc:sldMk cId="263182435" sldId="278"/>
        </pc:sldMkLst>
      </pc:sldChg>
      <pc:sldChg chg="modSp">
        <pc:chgData name="Kazuki Saito" userId="S::kazuki.saito4873@mytsom.ca::3d756ea0-7ec0-4b55-abf8-da05346b10c1" providerId="AD" clId="Web-{A1E29C9D-08D2-402D-988A-1A94C9184515}" dt="2024-01-31T20:20:12.042" v="52" actId="20577"/>
        <pc:sldMkLst>
          <pc:docMk/>
          <pc:sldMk cId="2559134823" sldId="281"/>
        </pc:sldMkLst>
        <pc:spChg chg="mod">
          <ac:chgData name="Kazuki Saito" userId="S::kazuki.saito4873@mytsom.ca::3d756ea0-7ec0-4b55-abf8-da05346b10c1" providerId="AD" clId="Web-{A1E29C9D-08D2-402D-988A-1A94C9184515}" dt="2024-01-31T20:20:12.042" v="52" actId="20577"/>
          <ac:spMkLst>
            <pc:docMk/>
            <pc:sldMk cId="2559134823" sldId="281"/>
            <ac:spMk id="3" creationId="{86AF2EAE-7894-B7A0-9646-1F98236B9669}"/>
          </ac:spMkLst>
        </pc:spChg>
      </pc:sldChg>
      <pc:sldChg chg="addSp delSp modSp add replId">
        <pc:chgData name="Kazuki Saito" userId="S::kazuki.saito4873@mytsom.ca::3d756ea0-7ec0-4b55-abf8-da05346b10c1" providerId="AD" clId="Web-{A1E29C9D-08D2-402D-988A-1A94C9184515}" dt="2024-01-31T20:19:47.588" v="46" actId="1076"/>
        <pc:sldMkLst>
          <pc:docMk/>
          <pc:sldMk cId="430792796" sldId="294"/>
        </pc:sldMkLst>
        <pc:spChg chg="mod">
          <ac:chgData name="Kazuki Saito" userId="S::kazuki.saito4873@mytsom.ca::3d756ea0-7ec0-4b55-abf8-da05346b10c1" providerId="AD" clId="Web-{A1E29C9D-08D2-402D-988A-1A94C9184515}" dt="2024-01-31T20:18:55.978" v="35" actId="1076"/>
          <ac:spMkLst>
            <pc:docMk/>
            <pc:sldMk cId="430792796" sldId="294"/>
            <ac:spMk id="2" creationId="{6DF9EE6E-BDE7-9153-8183-8426B65E01AE}"/>
          </ac:spMkLst>
        </pc:spChg>
        <pc:spChg chg="del">
          <ac:chgData name="Kazuki Saito" userId="S::kazuki.saito4873@mytsom.ca::3d756ea0-7ec0-4b55-abf8-da05346b10c1" providerId="AD" clId="Web-{A1E29C9D-08D2-402D-988A-1A94C9184515}" dt="2024-01-31T20:17:26.508" v="3"/>
          <ac:spMkLst>
            <pc:docMk/>
            <pc:sldMk cId="430792796" sldId="294"/>
            <ac:spMk id="3" creationId="{852F8821-EAE5-2DCD-D1F1-A4D88C887A3C}"/>
          </ac:spMkLst>
        </pc:spChg>
        <pc:spChg chg="mod">
          <ac:chgData name="Kazuki Saito" userId="S::kazuki.saito4873@mytsom.ca::3d756ea0-7ec0-4b55-abf8-da05346b10c1" providerId="AD" clId="Web-{A1E29C9D-08D2-402D-988A-1A94C9184515}" dt="2024-01-31T20:17:43.430" v="12" actId="20577"/>
          <ac:spMkLst>
            <pc:docMk/>
            <pc:sldMk cId="430792796" sldId="294"/>
            <ac:spMk id="4" creationId="{E30DCF07-4AD5-3256-9EA8-815B3C5D172A}"/>
          </ac:spMkLst>
        </pc:spChg>
        <pc:spChg chg="del mod">
          <ac:chgData name="Kazuki Saito" userId="S::kazuki.saito4873@mytsom.ca::3d756ea0-7ec0-4b55-abf8-da05346b10c1" providerId="AD" clId="Web-{A1E29C9D-08D2-402D-988A-1A94C9184515}" dt="2024-01-31T20:17:30.039" v="5"/>
          <ac:spMkLst>
            <pc:docMk/>
            <pc:sldMk cId="430792796" sldId="294"/>
            <ac:spMk id="6" creationId="{7B04B2D4-E7CE-7920-E596-575017272644}"/>
          </ac:spMkLst>
        </pc:spChg>
        <pc:spChg chg="add del">
          <ac:chgData name="Kazuki Saito" userId="S::kazuki.saito4873@mytsom.ca::3d756ea0-7ec0-4b55-abf8-da05346b10c1" providerId="AD" clId="Web-{A1E29C9D-08D2-402D-988A-1A94C9184515}" dt="2024-01-31T20:17:57.946" v="16"/>
          <ac:spMkLst>
            <pc:docMk/>
            <pc:sldMk cId="430792796" sldId="294"/>
            <ac:spMk id="7" creationId="{3B9D16C5-942B-B0B6-0305-7C1EEEA31C12}"/>
          </ac:spMkLst>
        </pc:spChg>
        <pc:spChg chg="del">
          <ac:chgData name="Kazuki Saito" userId="S::kazuki.saito4873@mytsom.ca::3d756ea0-7ec0-4b55-abf8-da05346b10c1" providerId="AD" clId="Web-{A1E29C9D-08D2-402D-988A-1A94C9184515}" dt="2024-01-31T20:17:31.383" v="6"/>
          <ac:spMkLst>
            <pc:docMk/>
            <pc:sldMk cId="430792796" sldId="294"/>
            <ac:spMk id="9" creationId="{7F47B928-C246-93CD-611F-A96EE7091ECC}"/>
          </ac:spMkLst>
        </pc:spChg>
        <pc:spChg chg="mod">
          <ac:chgData name="Kazuki Saito" userId="S::kazuki.saito4873@mytsom.ca::3d756ea0-7ec0-4b55-abf8-da05346b10c1" providerId="AD" clId="Web-{A1E29C9D-08D2-402D-988A-1A94C9184515}" dt="2024-01-31T20:19:37.901" v="45" actId="1076"/>
          <ac:spMkLst>
            <pc:docMk/>
            <pc:sldMk cId="430792796" sldId="294"/>
            <ac:spMk id="18" creationId="{BD32AC78-853E-2544-7825-B938A8816100}"/>
          </ac:spMkLst>
        </pc:spChg>
        <pc:spChg chg="mod">
          <ac:chgData name="Kazuki Saito" userId="S::kazuki.saito4873@mytsom.ca::3d756ea0-7ec0-4b55-abf8-da05346b10c1" providerId="AD" clId="Web-{A1E29C9D-08D2-402D-988A-1A94C9184515}" dt="2024-01-31T20:19:21.650" v="42" actId="1076"/>
          <ac:spMkLst>
            <pc:docMk/>
            <pc:sldMk cId="430792796" sldId="294"/>
            <ac:spMk id="19" creationId="{DE2FA238-5748-159A-3A36-F3AEED82DD18}"/>
          </ac:spMkLst>
        </pc:spChg>
        <pc:spChg chg="mod">
          <ac:chgData name="Kazuki Saito" userId="S::kazuki.saito4873@mytsom.ca::3d756ea0-7ec0-4b55-abf8-da05346b10c1" providerId="AD" clId="Web-{A1E29C9D-08D2-402D-988A-1A94C9184515}" dt="2024-01-31T20:19:26.650" v="43" actId="1076"/>
          <ac:spMkLst>
            <pc:docMk/>
            <pc:sldMk cId="430792796" sldId="294"/>
            <ac:spMk id="20" creationId="{31846A34-24D3-1B7E-CB65-5D33046D08DF}"/>
          </ac:spMkLst>
        </pc:spChg>
        <pc:spChg chg="mod">
          <ac:chgData name="Kazuki Saito" userId="S::kazuki.saito4873@mytsom.ca::3d756ea0-7ec0-4b55-abf8-da05346b10c1" providerId="AD" clId="Web-{A1E29C9D-08D2-402D-988A-1A94C9184515}" dt="2024-01-31T20:19:31.197" v="44" actId="1076"/>
          <ac:spMkLst>
            <pc:docMk/>
            <pc:sldMk cId="430792796" sldId="294"/>
            <ac:spMk id="21" creationId="{13657230-6FFD-9C44-8FE5-C89130E4ABB5}"/>
          </ac:spMkLst>
        </pc:spChg>
        <pc:spChg chg="del">
          <ac:chgData name="Kazuki Saito" userId="S::kazuki.saito4873@mytsom.ca::3d756ea0-7ec0-4b55-abf8-da05346b10c1" providerId="AD" clId="Web-{A1E29C9D-08D2-402D-988A-1A94C9184515}" dt="2024-01-31T20:18:34.619" v="29"/>
          <ac:spMkLst>
            <pc:docMk/>
            <pc:sldMk cId="430792796" sldId="294"/>
            <ac:spMk id="30" creationId="{A5FB60DE-5D10-C1D5-2905-7CD6A34918CA}"/>
          </ac:spMkLst>
        </pc:spChg>
        <pc:spChg chg="del">
          <ac:chgData name="Kazuki Saito" userId="S::kazuki.saito4873@mytsom.ca::3d756ea0-7ec0-4b55-abf8-da05346b10c1" providerId="AD" clId="Web-{A1E29C9D-08D2-402D-988A-1A94C9184515}" dt="2024-01-31T20:18:23.150" v="23"/>
          <ac:spMkLst>
            <pc:docMk/>
            <pc:sldMk cId="430792796" sldId="294"/>
            <ac:spMk id="41" creationId="{60B1AA43-0599-355F-EAE8-C368DC68073B}"/>
          </ac:spMkLst>
        </pc:spChg>
        <pc:spChg chg="del">
          <ac:chgData name="Kazuki Saito" userId="S::kazuki.saito4873@mytsom.ca::3d756ea0-7ec0-4b55-abf8-da05346b10c1" providerId="AD" clId="Web-{A1E29C9D-08D2-402D-988A-1A94C9184515}" dt="2024-01-31T20:17:38.461" v="10"/>
          <ac:spMkLst>
            <pc:docMk/>
            <pc:sldMk cId="430792796" sldId="294"/>
            <ac:spMk id="44" creationId="{D696D48D-72F0-D557-BA72-ABD30A87EB49}"/>
          </ac:spMkLst>
        </pc:spChg>
        <pc:spChg chg="del">
          <ac:chgData name="Kazuki Saito" userId="S::kazuki.saito4873@mytsom.ca::3d756ea0-7ec0-4b55-abf8-da05346b10c1" providerId="AD" clId="Web-{A1E29C9D-08D2-402D-988A-1A94C9184515}" dt="2024-01-31T20:17:36.555" v="9"/>
          <ac:spMkLst>
            <pc:docMk/>
            <pc:sldMk cId="430792796" sldId="294"/>
            <ac:spMk id="45" creationId="{B13A4738-F7EF-B1DC-F416-57A902721879}"/>
          </ac:spMkLst>
        </pc:spChg>
        <pc:spChg chg="del">
          <ac:chgData name="Kazuki Saito" userId="S::kazuki.saito4873@mytsom.ca::3d756ea0-7ec0-4b55-abf8-da05346b10c1" providerId="AD" clId="Web-{A1E29C9D-08D2-402D-988A-1A94C9184515}" dt="2024-01-31T20:17:33.024" v="7"/>
          <ac:spMkLst>
            <pc:docMk/>
            <pc:sldMk cId="430792796" sldId="294"/>
            <ac:spMk id="46" creationId="{D8B7CC78-1D58-E34A-F297-B414D6133948}"/>
          </ac:spMkLst>
        </pc:spChg>
        <pc:picChg chg="mod">
          <ac:chgData name="Kazuki Saito" userId="S::kazuki.saito4873@mytsom.ca::3d756ea0-7ec0-4b55-abf8-da05346b10c1" providerId="AD" clId="Web-{A1E29C9D-08D2-402D-988A-1A94C9184515}" dt="2024-01-31T20:17:46.977" v="13" actId="1076"/>
          <ac:picMkLst>
            <pc:docMk/>
            <pc:sldMk cId="430792796" sldId="294"/>
            <ac:picMk id="10" creationId="{222F1AB2-0E62-8792-FAB8-F7A92F03B55B}"/>
          </ac:picMkLst>
        </pc:picChg>
        <pc:picChg chg="mod">
          <ac:chgData name="Kazuki Saito" userId="S::kazuki.saito4873@mytsom.ca::3d756ea0-7ec0-4b55-abf8-da05346b10c1" providerId="AD" clId="Web-{A1E29C9D-08D2-402D-988A-1A94C9184515}" dt="2024-01-31T20:19:04.338" v="37" actId="1076"/>
          <ac:picMkLst>
            <pc:docMk/>
            <pc:sldMk cId="430792796" sldId="294"/>
            <ac:picMk id="11" creationId="{49848FD2-DBF0-F52A-2D40-E50DACAE74AA}"/>
          </ac:picMkLst>
        </pc:picChg>
        <pc:picChg chg="mod">
          <ac:chgData name="Kazuki Saito" userId="S::kazuki.saito4873@mytsom.ca::3d756ea0-7ec0-4b55-abf8-da05346b10c1" providerId="AD" clId="Web-{A1E29C9D-08D2-402D-988A-1A94C9184515}" dt="2024-01-31T20:19:07.166" v="38" actId="1076"/>
          <ac:picMkLst>
            <pc:docMk/>
            <pc:sldMk cId="430792796" sldId="294"/>
            <ac:picMk id="12" creationId="{3BD029FF-B41E-7A40-13A7-1E9AC1C44E8F}"/>
          </ac:picMkLst>
        </pc:picChg>
        <pc:picChg chg="mod">
          <ac:chgData name="Kazuki Saito" userId="S::kazuki.saito4873@mytsom.ca::3d756ea0-7ec0-4b55-abf8-da05346b10c1" providerId="AD" clId="Web-{A1E29C9D-08D2-402D-988A-1A94C9184515}" dt="2024-01-31T20:19:10.197" v="39" actId="1076"/>
          <ac:picMkLst>
            <pc:docMk/>
            <pc:sldMk cId="430792796" sldId="294"/>
            <ac:picMk id="13" creationId="{B2F89A7A-4187-77F8-B655-3649D5E9CB09}"/>
          </ac:picMkLst>
        </pc:picChg>
        <pc:picChg chg="del">
          <ac:chgData name="Kazuki Saito" userId="S::kazuki.saito4873@mytsom.ca::3d756ea0-7ec0-4b55-abf8-da05346b10c1" providerId="AD" clId="Web-{A1E29C9D-08D2-402D-988A-1A94C9184515}" dt="2024-01-31T20:18:23.150" v="22"/>
          <ac:picMkLst>
            <pc:docMk/>
            <pc:sldMk cId="430792796" sldId="294"/>
            <ac:picMk id="37" creationId="{67E2E319-43EE-94B2-AED9-3131DE834683}"/>
          </ac:picMkLst>
        </pc:picChg>
        <pc:picChg chg="del">
          <ac:chgData name="Kazuki Saito" userId="S::kazuki.saito4873@mytsom.ca::3d756ea0-7ec0-4b55-abf8-da05346b10c1" providerId="AD" clId="Web-{A1E29C9D-08D2-402D-988A-1A94C9184515}" dt="2024-01-31T20:18:23.837" v="24"/>
          <ac:picMkLst>
            <pc:docMk/>
            <pc:sldMk cId="430792796" sldId="294"/>
            <ac:picMk id="38" creationId="{EFD9A035-0554-26BC-2440-98792DA813DC}"/>
          </ac:picMkLst>
        </pc:picChg>
        <pc:picChg chg="del">
          <ac:chgData name="Kazuki Saito" userId="S::kazuki.saito4873@mytsom.ca::3d756ea0-7ec0-4b55-abf8-da05346b10c1" providerId="AD" clId="Web-{A1E29C9D-08D2-402D-988A-1A94C9184515}" dt="2024-01-31T20:18:24.181" v="25"/>
          <ac:picMkLst>
            <pc:docMk/>
            <pc:sldMk cId="430792796" sldId="294"/>
            <ac:picMk id="39" creationId="{60235D45-2BAE-FC65-DC9B-FC405A0CBC6A}"/>
          </ac:picMkLst>
        </pc:picChg>
        <pc:picChg chg="del">
          <ac:chgData name="Kazuki Saito" userId="S::kazuki.saito4873@mytsom.ca::3d756ea0-7ec0-4b55-abf8-da05346b10c1" providerId="AD" clId="Web-{A1E29C9D-08D2-402D-988A-1A94C9184515}" dt="2024-01-31T20:18:24.759" v="26"/>
          <ac:picMkLst>
            <pc:docMk/>
            <pc:sldMk cId="430792796" sldId="294"/>
            <ac:picMk id="40" creationId="{3D258826-54D5-2065-8D2A-6BA76058830E}"/>
          </ac:picMkLst>
        </pc:picChg>
        <pc:picChg chg="del">
          <ac:chgData name="Kazuki Saito" userId="S::kazuki.saito4873@mytsom.ca::3d756ea0-7ec0-4b55-abf8-da05346b10c1" providerId="AD" clId="Web-{A1E29C9D-08D2-402D-988A-1A94C9184515}" dt="2024-01-31T20:18:35.759" v="30"/>
          <ac:picMkLst>
            <pc:docMk/>
            <pc:sldMk cId="430792796" sldId="294"/>
            <ac:picMk id="43" creationId="{77BBBE9C-5AE6-337E-BF35-CD4FF546C8B8}"/>
          </ac:picMkLst>
        </pc:picChg>
        <pc:cxnChg chg="add mod">
          <ac:chgData name="Kazuki Saito" userId="S::kazuki.saito4873@mytsom.ca::3d756ea0-7ec0-4b55-abf8-da05346b10c1" providerId="AD" clId="Web-{A1E29C9D-08D2-402D-988A-1A94C9184515}" dt="2024-01-31T20:19:47.588" v="46" actId="1076"/>
          <ac:cxnSpMkLst>
            <pc:docMk/>
            <pc:sldMk cId="430792796" sldId="294"/>
            <ac:cxnSpMk id="14" creationId="{09F0A5A3-99A1-2BE3-1635-270B197A71A1}"/>
          </ac:cxnSpMkLst>
        </pc:cxnChg>
        <pc:cxnChg chg="add mod">
          <ac:chgData name="Kazuki Saito" userId="S::kazuki.saito4873@mytsom.ca::3d756ea0-7ec0-4b55-abf8-da05346b10c1" providerId="AD" clId="Web-{A1E29C9D-08D2-402D-988A-1A94C9184515}" dt="2024-01-31T20:18:46.681" v="33" actId="14100"/>
          <ac:cxnSpMkLst>
            <pc:docMk/>
            <pc:sldMk cId="430792796" sldId="294"/>
            <ac:cxnSpMk id="15" creationId="{887FD610-9669-324D-3961-EEA6EE8FE27F}"/>
          </ac:cxnSpMkLst>
        </pc:cxnChg>
        <pc:cxnChg chg="del mod">
          <ac:chgData name="Kazuki Saito" userId="S::kazuki.saito4873@mytsom.ca::3d756ea0-7ec0-4b55-abf8-da05346b10c1" providerId="AD" clId="Web-{A1E29C9D-08D2-402D-988A-1A94C9184515}" dt="2024-01-31T20:17:21.899" v="2"/>
          <ac:cxnSpMkLst>
            <pc:docMk/>
            <pc:sldMk cId="430792796" sldId="294"/>
            <ac:cxnSpMk id="23" creationId="{753FE8DB-5658-264C-E5EF-7929B1B26EB6}"/>
          </ac:cxnSpMkLst>
        </pc:cxnChg>
        <pc:cxnChg chg="del mod">
          <ac:chgData name="Kazuki Saito" userId="S::kazuki.saito4873@mytsom.ca::3d756ea0-7ec0-4b55-abf8-da05346b10c1" providerId="AD" clId="Web-{A1E29C9D-08D2-402D-988A-1A94C9184515}" dt="2024-01-31T20:17:34.508" v="8"/>
          <ac:cxnSpMkLst>
            <pc:docMk/>
            <pc:sldMk cId="430792796" sldId="294"/>
            <ac:cxnSpMk id="25" creationId="{C00D9E19-E92F-835A-A92A-BF878EA443FE}"/>
          </ac:cxnSpMkLst>
        </pc:cxnChg>
      </pc:sldChg>
    </pc:docChg>
  </pc:docChgLst>
  <pc:docChgLst>
    <pc:chgData name="Hale Muge Ucar" userId="S::hale.ucar4472@mytsom.ca::b2cebefa-9c4e-4174-98ec-5f70e74f1ed6" providerId="AD" clId="Web-{4A3AB890-BC65-42B0-9D60-E13FB087CFBE}"/>
    <pc:docChg chg="modSld">
      <pc:chgData name="Hale Muge Ucar" userId="S::hale.ucar4472@mytsom.ca::b2cebefa-9c4e-4174-98ec-5f70e74f1ed6" providerId="AD" clId="Web-{4A3AB890-BC65-42B0-9D60-E13FB087CFBE}" dt="2024-02-18T05:48:24.381" v="1105"/>
      <pc:docMkLst>
        <pc:docMk/>
      </pc:docMkLst>
      <pc:sldChg chg="modNotes">
        <pc:chgData name="Hale Muge Ucar" userId="S::hale.ucar4472@mytsom.ca::b2cebefa-9c4e-4174-98ec-5f70e74f1ed6" providerId="AD" clId="Web-{4A3AB890-BC65-42B0-9D60-E13FB087CFBE}" dt="2024-02-18T04:02:03.077" v="95"/>
        <pc:sldMkLst>
          <pc:docMk/>
          <pc:sldMk cId="4148612068" sldId="314"/>
        </pc:sldMkLst>
      </pc:sldChg>
      <pc:sldChg chg="modNotes">
        <pc:chgData name="Hale Muge Ucar" userId="S::hale.ucar4472@mytsom.ca::b2cebefa-9c4e-4174-98ec-5f70e74f1ed6" providerId="AD" clId="Web-{4A3AB890-BC65-42B0-9D60-E13FB087CFBE}" dt="2024-02-18T04:44:17.338" v="443"/>
        <pc:sldMkLst>
          <pc:docMk/>
          <pc:sldMk cId="2677173696" sldId="315"/>
        </pc:sldMkLst>
      </pc:sldChg>
      <pc:sldChg chg="modNotes">
        <pc:chgData name="Hale Muge Ucar" userId="S::hale.ucar4472@mytsom.ca::b2cebefa-9c4e-4174-98ec-5f70e74f1ed6" providerId="AD" clId="Web-{4A3AB890-BC65-42B0-9D60-E13FB087CFBE}" dt="2024-02-18T04:56:44.931" v="627"/>
        <pc:sldMkLst>
          <pc:docMk/>
          <pc:sldMk cId="2654538206" sldId="316"/>
        </pc:sldMkLst>
      </pc:sldChg>
      <pc:sldChg chg="modNotes">
        <pc:chgData name="Hale Muge Ucar" userId="S::hale.ucar4472@mytsom.ca::b2cebefa-9c4e-4174-98ec-5f70e74f1ed6" providerId="AD" clId="Web-{4A3AB890-BC65-42B0-9D60-E13FB087CFBE}" dt="2024-02-18T05:46:56.598" v="1104"/>
        <pc:sldMkLst>
          <pc:docMk/>
          <pc:sldMk cId="508515030" sldId="317"/>
        </pc:sldMkLst>
      </pc:sldChg>
      <pc:sldChg chg="modNotes">
        <pc:chgData name="Hale Muge Ucar" userId="S::hale.ucar4472@mytsom.ca::b2cebefa-9c4e-4174-98ec-5f70e74f1ed6" providerId="AD" clId="Web-{4A3AB890-BC65-42B0-9D60-E13FB087CFBE}" dt="2024-02-18T04:27:05.946" v="289"/>
        <pc:sldMkLst>
          <pc:docMk/>
          <pc:sldMk cId="361548813" sldId="321"/>
        </pc:sldMkLst>
      </pc:sldChg>
      <pc:sldChg chg="modNotes">
        <pc:chgData name="Hale Muge Ucar" userId="S::hale.ucar4472@mytsom.ca::b2cebefa-9c4e-4174-98ec-5f70e74f1ed6" providerId="AD" clId="Web-{4A3AB890-BC65-42B0-9D60-E13FB087CFBE}" dt="2024-02-18T05:07:56.363" v="753"/>
        <pc:sldMkLst>
          <pc:docMk/>
          <pc:sldMk cId="273216364" sldId="322"/>
        </pc:sldMkLst>
      </pc:sldChg>
      <pc:sldChg chg="addSp modSp modNotes">
        <pc:chgData name="Hale Muge Ucar" userId="S::hale.ucar4472@mytsom.ca::b2cebefa-9c4e-4174-98ec-5f70e74f1ed6" providerId="AD" clId="Web-{4A3AB890-BC65-42B0-9D60-E13FB087CFBE}" dt="2024-02-18T05:48:24.381" v="1105"/>
        <pc:sldMkLst>
          <pc:docMk/>
          <pc:sldMk cId="2138028107" sldId="323"/>
        </pc:sldMkLst>
        <pc:picChg chg="add mod">
          <ac:chgData name="Hale Muge Ucar" userId="S::hale.ucar4472@mytsom.ca::b2cebefa-9c4e-4174-98ec-5f70e74f1ed6" providerId="AD" clId="Web-{4A3AB890-BC65-42B0-9D60-E13FB087CFBE}" dt="2024-02-18T03:40:28.487" v="30" actId="1076"/>
          <ac:picMkLst>
            <pc:docMk/>
            <pc:sldMk cId="2138028107" sldId="323"/>
            <ac:picMk id="3" creationId="{AE09BEF0-8CB7-A005-E52E-59BEEB87E2D7}"/>
          </ac:picMkLst>
        </pc:picChg>
      </pc:sldChg>
    </pc:docChg>
  </pc:docChgLst>
  <pc:docChgLst>
    <pc:chgData name="Kazuki Saito" userId="3d756ea0-7ec0-4b55-abf8-da05346b10c1" providerId="ADAL" clId="{5C386CF5-4797-FD4B-B410-1C932F9E0ABF}"/>
    <pc:docChg chg="undo custSel modSld">
      <pc:chgData name="Kazuki Saito" userId="3d756ea0-7ec0-4b55-abf8-da05346b10c1" providerId="ADAL" clId="{5C386CF5-4797-FD4B-B410-1C932F9E0ABF}" dt="2024-02-02T22:08:07.465" v="47" actId="20577"/>
      <pc:docMkLst>
        <pc:docMk/>
      </pc:docMkLst>
      <pc:sldChg chg="modNotesTx">
        <pc:chgData name="Kazuki Saito" userId="3d756ea0-7ec0-4b55-abf8-da05346b10c1" providerId="ADAL" clId="{5C386CF5-4797-FD4B-B410-1C932F9E0ABF}" dt="2024-02-02T22:05:37.495" v="7" actId="22"/>
        <pc:sldMkLst>
          <pc:docMk/>
          <pc:sldMk cId="1683108188" sldId="285"/>
        </pc:sldMkLst>
      </pc:sldChg>
      <pc:sldChg chg="modNotesTx">
        <pc:chgData name="Kazuki Saito" userId="3d756ea0-7ec0-4b55-abf8-da05346b10c1" providerId="ADAL" clId="{5C386CF5-4797-FD4B-B410-1C932F9E0ABF}" dt="2024-02-02T22:07:45.548" v="45" actId="22"/>
        <pc:sldMkLst>
          <pc:docMk/>
          <pc:sldMk cId="2008644381" sldId="286"/>
        </pc:sldMkLst>
      </pc:sldChg>
      <pc:sldChg chg="modNotesTx">
        <pc:chgData name="Kazuki Saito" userId="3d756ea0-7ec0-4b55-abf8-da05346b10c1" providerId="ADAL" clId="{5C386CF5-4797-FD4B-B410-1C932F9E0ABF}" dt="2024-02-02T22:06:16.599" v="8" actId="22"/>
        <pc:sldMkLst>
          <pc:docMk/>
          <pc:sldMk cId="1527186510" sldId="295"/>
        </pc:sldMkLst>
      </pc:sldChg>
      <pc:sldChg chg="modNotesTx">
        <pc:chgData name="Kazuki Saito" userId="3d756ea0-7ec0-4b55-abf8-da05346b10c1" providerId="ADAL" clId="{5C386CF5-4797-FD4B-B410-1C932F9E0ABF}" dt="2024-02-02T22:06:48.610" v="9" actId="22"/>
        <pc:sldMkLst>
          <pc:docMk/>
          <pc:sldMk cId="4092271738" sldId="296"/>
        </pc:sldMkLst>
      </pc:sldChg>
      <pc:sldChg chg="modNotesTx">
        <pc:chgData name="Kazuki Saito" userId="3d756ea0-7ec0-4b55-abf8-da05346b10c1" providerId="ADAL" clId="{5C386CF5-4797-FD4B-B410-1C932F9E0ABF}" dt="2024-02-02T22:08:07.465" v="47" actId="20577"/>
        <pc:sldMkLst>
          <pc:docMk/>
          <pc:sldMk cId="565893176" sldId="309"/>
        </pc:sldMkLst>
      </pc:sldChg>
      <pc:sldChg chg="modNotesTx">
        <pc:chgData name="Kazuki Saito" userId="3d756ea0-7ec0-4b55-abf8-da05346b10c1" providerId="ADAL" clId="{5C386CF5-4797-FD4B-B410-1C932F9E0ABF}" dt="2024-02-02T22:04:59.221" v="6" actId="20577"/>
        <pc:sldMkLst>
          <pc:docMk/>
          <pc:sldMk cId="216918506" sldId="310"/>
        </pc:sldMkLst>
      </pc:sldChg>
    </pc:docChg>
  </pc:docChgLst>
  <pc:docChgLst>
    <pc:chgData name="Hale Muge Ucar" userId="S::hale.ucar4472@mytsom.ca::b2cebefa-9c4e-4174-98ec-5f70e74f1ed6" providerId="AD" clId="Web-{A52FB4E5-037A-4666-9154-CE5E27150972}"/>
    <pc:docChg chg="modSld">
      <pc:chgData name="Hale Muge Ucar" userId="S::hale.ucar4472@mytsom.ca::b2cebefa-9c4e-4174-98ec-5f70e74f1ed6" providerId="AD" clId="Web-{A52FB4E5-037A-4666-9154-CE5E27150972}" dt="2024-02-02T15:54:44.340" v="381"/>
      <pc:docMkLst>
        <pc:docMk/>
      </pc:docMkLst>
      <pc:sldChg chg="modNotes">
        <pc:chgData name="Hale Muge Ucar" userId="S::hale.ucar4472@mytsom.ca::b2cebefa-9c4e-4174-98ec-5f70e74f1ed6" providerId="AD" clId="Web-{A52FB4E5-037A-4666-9154-CE5E27150972}" dt="2024-02-02T15:47:04.036" v="10"/>
        <pc:sldMkLst>
          <pc:docMk/>
          <pc:sldMk cId="2559134823" sldId="281"/>
        </pc:sldMkLst>
      </pc:sldChg>
      <pc:sldChg chg="modNotes">
        <pc:chgData name="Hale Muge Ucar" userId="S::hale.ucar4472@mytsom.ca::b2cebefa-9c4e-4174-98ec-5f70e74f1ed6" providerId="AD" clId="Web-{A52FB4E5-037A-4666-9154-CE5E27150972}" dt="2024-02-02T15:46:36.317" v="7"/>
        <pc:sldMkLst>
          <pc:docMk/>
          <pc:sldMk cId="2714369823" sldId="299"/>
        </pc:sldMkLst>
      </pc:sldChg>
      <pc:sldChg chg="modNotes">
        <pc:chgData name="Hale Muge Ucar" userId="S::hale.ucar4472@mytsom.ca::b2cebefa-9c4e-4174-98ec-5f70e74f1ed6" providerId="AD" clId="Web-{A52FB4E5-037A-4666-9154-CE5E27150972}" dt="2024-02-02T15:54:44.340" v="381"/>
        <pc:sldMkLst>
          <pc:docMk/>
          <pc:sldMk cId="2538873752" sldId="300"/>
        </pc:sldMkLst>
      </pc:sldChg>
    </pc:docChg>
  </pc:docChgLst>
  <pc:docChgLst>
    <pc:chgData name="Akanksha Upadhyay" userId="c130e4bf-907b-4ab0-a778-48de3a54dfa0" providerId="ADAL" clId="{68FC53BE-29D0-DD44-B833-00EC119A487A}"/>
    <pc:docChg chg="undo custSel modSld">
      <pc:chgData name="Akanksha Upadhyay" userId="c130e4bf-907b-4ab0-a778-48de3a54dfa0" providerId="ADAL" clId="{68FC53BE-29D0-DD44-B833-00EC119A487A}" dt="2024-02-18T00:19:36.851" v="36" actId="1076"/>
      <pc:docMkLst>
        <pc:docMk/>
      </pc:docMkLst>
      <pc:sldChg chg="addSp delSp modSp">
        <pc:chgData name="Akanksha Upadhyay" userId="c130e4bf-907b-4ab0-a778-48de3a54dfa0" providerId="ADAL" clId="{68FC53BE-29D0-DD44-B833-00EC119A487A}" dt="2024-02-18T00:19:36.851" v="36" actId="1076"/>
        <pc:sldMkLst>
          <pc:docMk/>
          <pc:sldMk cId="2823043556" sldId="324"/>
        </pc:sldMkLst>
        <pc:spChg chg="mod">
          <ac:chgData name="Akanksha Upadhyay" userId="c130e4bf-907b-4ab0-a778-48de3a54dfa0" providerId="ADAL" clId="{68FC53BE-29D0-DD44-B833-00EC119A487A}" dt="2024-02-18T00:19:36.851" v="36" actId="1076"/>
          <ac:spMkLst>
            <pc:docMk/>
            <pc:sldMk cId="2823043556" sldId="324"/>
            <ac:spMk id="2" creationId="{8DA878B6-EBE9-F573-3D4C-6379980FA1EF}"/>
          </ac:spMkLst>
        </pc:spChg>
        <pc:grpChg chg="add del">
          <ac:chgData name="Akanksha Upadhyay" userId="c130e4bf-907b-4ab0-a778-48de3a54dfa0" providerId="ADAL" clId="{68FC53BE-29D0-DD44-B833-00EC119A487A}" dt="2024-02-18T00:18:28.619" v="16" actId="22"/>
          <ac:grpSpMkLst>
            <pc:docMk/>
            <pc:sldMk cId="2823043556" sldId="324"/>
            <ac:grpSpMk id="6" creationId="{FA7B09A2-2CDD-16B3-FA8D-9091BA086555}"/>
          </ac:grpSpMkLst>
        </pc:grpChg>
        <pc:grpChg chg="mod">
          <ac:chgData name="Akanksha Upadhyay" userId="c130e4bf-907b-4ab0-a778-48de3a54dfa0" providerId="ADAL" clId="{68FC53BE-29D0-DD44-B833-00EC119A487A}" dt="2024-02-18T00:18:42.643" v="31" actId="1076"/>
          <ac:grpSpMkLst>
            <pc:docMk/>
            <pc:sldMk cId="2823043556" sldId="324"/>
            <ac:grpSpMk id="9" creationId="{3B077C8A-C2F7-3EF2-5C3D-C5B2EEEA7F96}"/>
          </ac:grpSpMkLst>
        </pc:grpChg>
      </pc:sldChg>
    </pc:docChg>
  </pc:docChgLst>
  <pc:docChgLst>
    <pc:chgData name="Hale Muge Ucar" userId="S::hale.ucar4472@mytsom.ca::b2cebefa-9c4e-4174-98ec-5f70e74f1ed6" providerId="AD" clId="Web-{48F6A952-6D75-408A-A3F6-F4993C0D10CB}"/>
    <pc:docChg chg="addSld modSld">
      <pc:chgData name="Hale Muge Ucar" userId="S::hale.ucar4472@mytsom.ca::b2cebefa-9c4e-4174-98ec-5f70e74f1ed6" providerId="AD" clId="Web-{48F6A952-6D75-408A-A3F6-F4993C0D10CB}" dt="2024-02-17T02:54:03.074" v="187" actId="1076"/>
      <pc:docMkLst>
        <pc:docMk/>
      </pc:docMkLst>
      <pc:sldChg chg="delSp">
        <pc:chgData name="Hale Muge Ucar" userId="S::hale.ucar4472@mytsom.ca::b2cebefa-9c4e-4174-98ec-5f70e74f1ed6" providerId="AD" clId="Web-{48F6A952-6D75-408A-A3F6-F4993C0D10CB}" dt="2024-02-17T02:13:52.721" v="23"/>
        <pc:sldMkLst>
          <pc:docMk/>
          <pc:sldMk cId="4148612068" sldId="314"/>
        </pc:sldMkLst>
        <pc:spChg chg="del">
          <ac:chgData name="Hale Muge Ucar" userId="S::hale.ucar4472@mytsom.ca::b2cebefa-9c4e-4174-98ec-5f70e74f1ed6" providerId="AD" clId="Web-{48F6A952-6D75-408A-A3F6-F4993C0D10CB}" dt="2024-02-17T02:13:52.721" v="23"/>
          <ac:spMkLst>
            <pc:docMk/>
            <pc:sldMk cId="4148612068" sldId="314"/>
            <ac:spMk id="5" creationId="{AD84B0AE-149F-4678-0060-1B6AA55BE98A}"/>
          </ac:spMkLst>
        </pc:spChg>
      </pc:sldChg>
      <pc:sldChg chg="delSp modSp">
        <pc:chgData name="Hale Muge Ucar" userId="S::hale.ucar4472@mytsom.ca::b2cebefa-9c4e-4174-98ec-5f70e74f1ed6" providerId="AD" clId="Web-{48F6A952-6D75-408A-A3F6-F4993C0D10CB}" dt="2024-02-17T02:05:34.288" v="2"/>
        <pc:sldMkLst>
          <pc:docMk/>
          <pc:sldMk cId="2677173696" sldId="315"/>
        </pc:sldMkLst>
        <pc:spChg chg="del">
          <ac:chgData name="Hale Muge Ucar" userId="S::hale.ucar4472@mytsom.ca::b2cebefa-9c4e-4174-98ec-5f70e74f1ed6" providerId="AD" clId="Web-{48F6A952-6D75-408A-A3F6-F4993C0D10CB}" dt="2024-02-17T02:05:34.288" v="2"/>
          <ac:spMkLst>
            <pc:docMk/>
            <pc:sldMk cId="2677173696" sldId="315"/>
            <ac:spMk id="5" creationId="{AD84B0AE-149F-4678-0060-1B6AA55BE98A}"/>
          </ac:spMkLst>
        </pc:spChg>
        <pc:picChg chg="mod">
          <ac:chgData name="Hale Muge Ucar" userId="S::hale.ucar4472@mytsom.ca::b2cebefa-9c4e-4174-98ec-5f70e74f1ed6" providerId="AD" clId="Web-{48F6A952-6D75-408A-A3F6-F4993C0D10CB}" dt="2024-02-17T02:05:21.991" v="0" actId="1076"/>
          <ac:picMkLst>
            <pc:docMk/>
            <pc:sldMk cId="2677173696" sldId="315"/>
            <ac:picMk id="3" creationId="{A2799B39-C3FB-6BC5-DD4E-A9091615BB06}"/>
          </ac:picMkLst>
        </pc:picChg>
        <pc:picChg chg="mod">
          <ac:chgData name="Hale Muge Ucar" userId="S::hale.ucar4472@mytsom.ca::b2cebefa-9c4e-4174-98ec-5f70e74f1ed6" providerId="AD" clId="Web-{48F6A952-6D75-408A-A3F6-F4993C0D10CB}" dt="2024-02-17T02:05:28.491" v="1" actId="1076"/>
          <ac:picMkLst>
            <pc:docMk/>
            <pc:sldMk cId="2677173696" sldId="315"/>
            <ac:picMk id="4" creationId="{A04B8B16-26F3-54A2-E81F-271AA9F27744}"/>
          </ac:picMkLst>
        </pc:picChg>
      </pc:sldChg>
      <pc:sldChg chg="addSp delSp modSp">
        <pc:chgData name="Hale Muge Ucar" userId="S::hale.ucar4472@mytsom.ca::b2cebefa-9c4e-4174-98ec-5f70e74f1ed6" providerId="AD" clId="Web-{48F6A952-6D75-408A-A3F6-F4993C0D10CB}" dt="2024-02-17T02:07:14.556" v="8"/>
        <pc:sldMkLst>
          <pc:docMk/>
          <pc:sldMk cId="2654538206" sldId="316"/>
        </pc:sldMkLst>
        <pc:spChg chg="del mod">
          <ac:chgData name="Hale Muge Ucar" userId="S::hale.ucar4472@mytsom.ca::b2cebefa-9c4e-4174-98ec-5f70e74f1ed6" providerId="AD" clId="Web-{48F6A952-6D75-408A-A3F6-F4993C0D10CB}" dt="2024-02-17T02:07:14.556" v="8"/>
          <ac:spMkLst>
            <pc:docMk/>
            <pc:sldMk cId="2654538206" sldId="316"/>
            <ac:spMk id="5" creationId="{AD84B0AE-149F-4678-0060-1B6AA55BE98A}"/>
          </ac:spMkLst>
        </pc:spChg>
        <pc:picChg chg="add mod">
          <ac:chgData name="Hale Muge Ucar" userId="S::hale.ucar4472@mytsom.ca::b2cebefa-9c4e-4174-98ec-5f70e74f1ed6" providerId="AD" clId="Web-{48F6A952-6D75-408A-A3F6-F4993C0D10CB}" dt="2024-02-17T02:07:07.165" v="7" actId="14100"/>
          <ac:picMkLst>
            <pc:docMk/>
            <pc:sldMk cId="2654538206" sldId="316"/>
            <ac:picMk id="3" creationId="{1A0FA7E5-8931-3552-E982-A9D4D421A7CD}"/>
          </ac:picMkLst>
        </pc:picChg>
      </pc:sldChg>
      <pc:sldChg chg="addSp delSp modSp">
        <pc:chgData name="Hale Muge Ucar" userId="S::hale.ucar4472@mytsom.ca::b2cebefa-9c4e-4174-98ec-5f70e74f1ed6" providerId="AD" clId="Web-{48F6A952-6D75-408A-A3F6-F4993C0D10CB}" dt="2024-02-17T02:54:03.074" v="187" actId="1076"/>
        <pc:sldMkLst>
          <pc:docMk/>
          <pc:sldMk cId="508515030" sldId="317"/>
        </pc:sldMkLst>
        <pc:spChg chg="mod">
          <ac:chgData name="Hale Muge Ucar" userId="S::hale.ucar4472@mytsom.ca::b2cebefa-9c4e-4174-98ec-5f70e74f1ed6" providerId="AD" clId="Web-{48F6A952-6D75-408A-A3F6-F4993C0D10CB}" dt="2024-02-17T02:35:12.757" v="77" actId="1076"/>
          <ac:spMkLst>
            <pc:docMk/>
            <pc:sldMk cId="508515030" sldId="317"/>
            <ac:spMk id="2" creationId="{39809890-54D2-C4B0-D807-D60299BD4295}"/>
          </ac:spMkLst>
        </pc:spChg>
        <pc:spChg chg="del">
          <ac:chgData name="Hale Muge Ucar" userId="S::hale.ucar4472@mytsom.ca::b2cebefa-9c4e-4174-98ec-5f70e74f1ed6" providerId="AD" clId="Web-{48F6A952-6D75-408A-A3F6-F4993C0D10CB}" dt="2024-02-17T02:16:21.223" v="24"/>
          <ac:spMkLst>
            <pc:docMk/>
            <pc:sldMk cId="508515030" sldId="317"/>
            <ac:spMk id="5" creationId="{AD84B0AE-149F-4678-0060-1B6AA55BE98A}"/>
          </ac:spMkLst>
        </pc:spChg>
        <pc:spChg chg="add mod">
          <ac:chgData name="Hale Muge Ucar" userId="S::hale.ucar4472@mytsom.ca::b2cebefa-9c4e-4174-98ec-5f70e74f1ed6" providerId="AD" clId="Web-{48F6A952-6D75-408A-A3F6-F4993C0D10CB}" dt="2024-02-17T02:40:03.824" v="118" actId="1076"/>
          <ac:spMkLst>
            <pc:docMk/>
            <pc:sldMk cId="508515030" sldId="317"/>
            <ac:spMk id="7" creationId="{EBAF01F6-4F0B-C5FF-7BBB-E0F0B58E4E64}"/>
          </ac:spMkLst>
        </pc:spChg>
        <pc:spChg chg="mod">
          <ac:chgData name="Hale Muge Ucar" userId="S::hale.ucar4472@mytsom.ca::b2cebefa-9c4e-4174-98ec-5f70e74f1ed6" providerId="AD" clId="Web-{48F6A952-6D75-408A-A3F6-F4993C0D10CB}" dt="2024-02-17T02:30:18.314" v="35" actId="20577"/>
          <ac:spMkLst>
            <pc:docMk/>
            <pc:sldMk cId="508515030" sldId="317"/>
            <ac:spMk id="8" creationId="{7E7F27FE-7A0F-1544-54CD-CBBFF107F9A8}"/>
          </ac:spMkLst>
        </pc:spChg>
        <pc:spChg chg="add mod">
          <ac:chgData name="Hale Muge Ucar" userId="S::hale.ucar4472@mytsom.ca::b2cebefa-9c4e-4174-98ec-5f70e74f1ed6" providerId="AD" clId="Web-{48F6A952-6D75-408A-A3F6-F4993C0D10CB}" dt="2024-02-17T02:40:03.824" v="119" actId="1076"/>
          <ac:spMkLst>
            <pc:docMk/>
            <pc:sldMk cId="508515030" sldId="317"/>
            <ac:spMk id="9" creationId="{9E4CB26A-4EEE-6002-BE76-A2445083B988}"/>
          </ac:spMkLst>
        </pc:spChg>
        <pc:spChg chg="add mod">
          <ac:chgData name="Hale Muge Ucar" userId="S::hale.ucar4472@mytsom.ca::b2cebefa-9c4e-4174-98ec-5f70e74f1ed6" providerId="AD" clId="Web-{48F6A952-6D75-408A-A3F6-F4993C0D10CB}" dt="2024-02-17T02:40:03.824" v="120" actId="1076"/>
          <ac:spMkLst>
            <pc:docMk/>
            <pc:sldMk cId="508515030" sldId="317"/>
            <ac:spMk id="10" creationId="{83F2A41F-506F-F5A5-FE41-56463F0C101C}"/>
          </ac:spMkLst>
        </pc:spChg>
        <pc:spChg chg="add mod">
          <ac:chgData name="Hale Muge Ucar" userId="S::hale.ucar4472@mytsom.ca::b2cebefa-9c4e-4174-98ec-5f70e74f1ed6" providerId="AD" clId="Web-{48F6A952-6D75-408A-A3F6-F4993C0D10CB}" dt="2024-02-17T02:37:53.166" v="111" actId="1076"/>
          <ac:spMkLst>
            <pc:docMk/>
            <pc:sldMk cId="508515030" sldId="317"/>
            <ac:spMk id="11" creationId="{9D39E809-D303-5511-6E1D-8FCDA05588CA}"/>
          </ac:spMkLst>
        </pc:spChg>
        <pc:graphicFrameChg chg="add mod modGraphic">
          <ac:chgData name="Hale Muge Ucar" userId="S::hale.ucar4472@mytsom.ca::b2cebefa-9c4e-4174-98ec-5f70e74f1ed6" providerId="AD" clId="Web-{48F6A952-6D75-408A-A3F6-F4993C0D10CB}" dt="2024-02-17T02:53:10.432" v="178" actId="1076"/>
          <ac:graphicFrameMkLst>
            <pc:docMk/>
            <pc:sldMk cId="508515030" sldId="317"/>
            <ac:graphicFrameMk id="15" creationId="{F72D7047-4B00-9F6D-96D4-E29A558B6A4B}"/>
          </ac:graphicFrameMkLst>
        </pc:graphicFrameChg>
        <pc:picChg chg="add mod ord">
          <ac:chgData name="Hale Muge Ucar" userId="S::hale.ucar4472@mytsom.ca::b2cebefa-9c4e-4174-98ec-5f70e74f1ed6" providerId="AD" clId="Web-{48F6A952-6D75-408A-A3F6-F4993C0D10CB}" dt="2024-02-17T02:53:19.323" v="179" actId="14100"/>
          <ac:picMkLst>
            <pc:docMk/>
            <pc:sldMk cId="508515030" sldId="317"/>
            <ac:picMk id="3" creationId="{81FF38A5-A16C-33D9-4AC4-6B074370628F}"/>
          </ac:picMkLst>
        </pc:picChg>
        <pc:picChg chg="add mod ord">
          <ac:chgData name="Hale Muge Ucar" userId="S::hale.ucar4472@mytsom.ca::b2cebefa-9c4e-4174-98ec-5f70e74f1ed6" providerId="AD" clId="Web-{48F6A952-6D75-408A-A3F6-F4993C0D10CB}" dt="2024-02-17T02:53:26.511" v="180" actId="1076"/>
          <ac:picMkLst>
            <pc:docMk/>
            <pc:sldMk cId="508515030" sldId="317"/>
            <ac:picMk id="4" creationId="{CC1ADE2C-2F01-1935-15D0-215B0FA95D24}"/>
          </ac:picMkLst>
        </pc:picChg>
        <pc:picChg chg="add mod ord">
          <ac:chgData name="Hale Muge Ucar" userId="S::hale.ucar4472@mytsom.ca::b2cebefa-9c4e-4174-98ec-5f70e74f1ed6" providerId="AD" clId="Web-{48F6A952-6D75-408A-A3F6-F4993C0D10CB}" dt="2024-02-17T02:53:36.605" v="182" actId="1076"/>
          <ac:picMkLst>
            <pc:docMk/>
            <pc:sldMk cId="508515030" sldId="317"/>
            <ac:picMk id="6" creationId="{54642596-5149-57AF-DCD4-001D3E2D5921}"/>
          </ac:picMkLst>
        </pc:picChg>
        <pc:picChg chg="add mod ord">
          <ac:chgData name="Hale Muge Ucar" userId="S::hale.ucar4472@mytsom.ca::b2cebefa-9c4e-4174-98ec-5f70e74f1ed6" providerId="AD" clId="Web-{48F6A952-6D75-408A-A3F6-F4993C0D10CB}" dt="2024-02-17T02:52:23.854" v="176" actId="14100"/>
          <ac:picMkLst>
            <pc:docMk/>
            <pc:sldMk cId="508515030" sldId="317"/>
            <ac:picMk id="12" creationId="{86F9E9D2-A8D1-706E-402B-04C5A8EB5995}"/>
          </ac:picMkLst>
        </pc:picChg>
        <pc:picChg chg="add mod ord">
          <ac:chgData name="Hale Muge Ucar" userId="S::hale.ucar4472@mytsom.ca::b2cebefa-9c4e-4174-98ec-5f70e74f1ed6" providerId="AD" clId="Web-{48F6A952-6D75-408A-A3F6-F4993C0D10CB}" dt="2024-02-17T02:53:49.746" v="184" actId="1076"/>
          <ac:picMkLst>
            <pc:docMk/>
            <pc:sldMk cId="508515030" sldId="317"/>
            <ac:picMk id="13" creationId="{8D1B45AF-C055-AEF4-B0A8-45CD746B0C64}"/>
          </ac:picMkLst>
        </pc:picChg>
        <pc:picChg chg="add mod ord">
          <ac:chgData name="Hale Muge Ucar" userId="S::hale.ucar4472@mytsom.ca::b2cebefa-9c4e-4174-98ec-5f70e74f1ed6" providerId="AD" clId="Web-{48F6A952-6D75-408A-A3F6-F4993C0D10CB}" dt="2024-02-17T02:54:03.074" v="187" actId="1076"/>
          <ac:picMkLst>
            <pc:docMk/>
            <pc:sldMk cId="508515030" sldId="317"/>
            <ac:picMk id="14" creationId="{D0633190-02EB-D704-28FA-A0DACD1395EF}"/>
          </ac:picMkLst>
        </pc:picChg>
      </pc:sldChg>
      <pc:sldChg chg="delSp">
        <pc:chgData name="Hale Muge Ucar" userId="S::hale.ucar4472@mytsom.ca::b2cebefa-9c4e-4174-98ec-5f70e74f1ed6" providerId="AD" clId="Web-{48F6A952-6D75-408A-A3F6-F4993C0D10CB}" dt="2024-02-17T02:13:47.956" v="22"/>
        <pc:sldMkLst>
          <pc:docMk/>
          <pc:sldMk cId="361548813" sldId="321"/>
        </pc:sldMkLst>
        <pc:spChg chg="del">
          <ac:chgData name="Hale Muge Ucar" userId="S::hale.ucar4472@mytsom.ca::b2cebefa-9c4e-4174-98ec-5f70e74f1ed6" providerId="AD" clId="Web-{48F6A952-6D75-408A-A3F6-F4993C0D10CB}" dt="2024-02-17T02:13:47.956" v="22"/>
          <ac:spMkLst>
            <pc:docMk/>
            <pc:sldMk cId="361548813" sldId="321"/>
            <ac:spMk id="5" creationId="{AD84B0AE-149F-4678-0060-1B6AA55BE98A}"/>
          </ac:spMkLst>
        </pc:spChg>
      </pc:sldChg>
      <pc:sldChg chg="addSp delSp modSp add replId">
        <pc:chgData name="Hale Muge Ucar" userId="S::hale.ucar4472@mytsom.ca::b2cebefa-9c4e-4174-98ec-5f70e74f1ed6" providerId="AD" clId="Web-{48F6A952-6D75-408A-A3F6-F4993C0D10CB}" dt="2024-02-17T02:11:16.844" v="15" actId="1076"/>
        <pc:sldMkLst>
          <pc:docMk/>
          <pc:sldMk cId="273216364" sldId="322"/>
        </pc:sldMkLst>
        <pc:picChg chg="del">
          <ac:chgData name="Hale Muge Ucar" userId="S::hale.ucar4472@mytsom.ca::b2cebefa-9c4e-4174-98ec-5f70e74f1ed6" providerId="AD" clId="Web-{48F6A952-6D75-408A-A3F6-F4993C0D10CB}" dt="2024-02-17T02:08:10.841" v="10"/>
          <ac:picMkLst>
            <pc:docMk/>
            <pc:sldMk cId="273216364" sldId="322"/>
            <ac:picMk id="3" creationId="{1A0FA7E5-8931-3552-E982-A9D4D421A7CD}"/>
          </ac:picMkLst>
        </pc:picChg>
        <pc:picChg chg="add mod">
          <ac:chgData name="Hale Muge Ucar" userId="S::hale.ucar4472@mytsom.ca::b2cebefa-9c4e-4174-98ec-5f70e74f1ed6" providerId="AD" clId="Web-{48F6A952-6D75-408A-A3F6-F4993C0D10CB}" dt="2024-02-17T02:11:16.844" v="15" actId="1076"/>
          <ac:picMkLst>
            <pc:docMk/>
            <pc:sldMk cId="273216364" sldId="322"/>
            <ac:picMk id="4" creationId="{E6865526-81FC-CBC7-67B4-D7BD0F4162FA}"/>
          </ac:picMkLst>
        </pc:picChg>
      </pc:sldChg>
    </pc:docChg>
  </pc:docChgLst>
  <pc:docChgLst>
    <pc:chgData name="Hale Muge Ucar" userId="S::hale.ucar4472@mytsom.ca::b2cebefa-9c4e-4174-98ec-5f70e74f1ed6" providerId="AD" clId="Web-{DD6270F8-4C63-4078-A0BE-E2EE5447D874}"/>
    <pc:docChg chg="modSld">
      <pc:chgData name="Hale Muge Ucar" userId="S::hale.ucar4472@mytsom.ca::b2cebefa-9c4e-4174-98ec-5f70e74f1ed6" providerId="AD" clId="Web-{DD6270F8-4C63-4078-A0BE-E2EE5447D874}" dt="2024-02-02T16:05:37.971" v="508"/>
      <pc:docMkLst>
        <pc:docMk/>
      </pc:docMkLst>
      <pc:sldChg chg="modNotes">
        <pc:chgData name="Hale Muge Ucar" userId="S::hale.ucar4472@mytsom.ca::b2cebefa-9c4e-4174-98ec-5f70e74f1ed6" providerId="AD" clId="Web-{DD6270F8-4C63-4078-A0BE-E2EE5447D874}" dt="2024-02-02T15:57:05.650" v="45"/>
        <pc:sldMkLst>
          <pc:docMk/>
          <pc:sldMk cId="2538873752" sldId="300"/>
        </pc:sldMkLst>
      </pc:sldChg>
      <pc:sldChg chg="modNotes">
        <pc:chgData name="Hale Muge Ucar" userId="S::hale.ucar4472@mytsom.ca::b2cebefa-9c4e-4174-98ec-5f70e74f1ed6" providerId="AD" clId="Web-{DD6270F8-4C63-4078-A0BE-E2EE5447D874}" dt="2024-02-02T16:00:03.481" v="199"/>
        <pc:sldMkLst>
          <pc:docMk/>
          <pc:sldMk cId="2343774730" sldId="303"/>
        </pc:sldMkLst>
      </pc:sldChg>
      <pc:sldChg chg="modNotes">
        <pc:chgData name="Hale Muge Ucar" userId="S::hale.ucar4472@mytsom.ca::b2cebefa-9c4e-4174-98ec-5f70e74f1ed6" providerId="AD" clId="Web-{DD6270F8-4C63-4078-A0BE-E2EE5447D874}" dt="2024-02-02T16:05:37.971" v="508"/>
        <pc:sldMkLst>
          <pc:docMk/>
          <pc:sldMk cId="3769138965" sldId="304"/>
        </pc:sldMkLst>
      </pc:sldChg>
    </pc:docChg>
  </pc:docChgLst>
  <pc:docChgLst>
    <pc:chgData name="Kazuki Saito" userId="S::kazuki.saito4873@mytsom.ca::3d756ea0-7ec0-4b55-abf8-da05346b10c1" providerId="AD" clId="Web-{1C9EDB7D-2E31-4E70-8ACE-2982D4D38E87}"/>
    <pc:docChg chg="modSld">
      <pc:chgData name="Kazuki Saito" userId="S::kazuki.saito4873@mytsom.ca::3d756ea0-7ec0-4b55-abf8-da05346b10c1" providerId="AD" clId="Web-{1C9EDB7D-2E31-4E70-8ACE-2982D4D38E87}" dt="2024-02-06T21:11:05.172" v="10"/>
      <pc:docMkLst>
        <pc:docMk/>
      </pc:docMkLst>
      <pc:sldChg chg="addSp delSp modSp mod setBg">
        <pc:chgData name="Kazuki Saito" userId="S::kazuki.saito4873@mytsom.ca::3d756ea0-7ec0-4b55-abf8-da05346b10c1" providerId="AD" clId="Web-{1C9EDB7D-2E31-4E70-8ACE-2982D4D38E87}" dt="2024-02-06T21:11:05.172" v="10"/>
        <pc:sldMkLst>
          <pc:docMk/>
          <pc:sldMk cId="2967132829" sldId="274"/>
        </pc:sldMkLst>
        <pc:spChg chg="mod">
          <ac:chgData name="Kazuki Saito" userId="S::kazuki.saito4873@mytsom.ca::3d756ea0-7ec0-4b55-abf8-da05346b10c1" providerId="AD" clId="Web-{1C9EDB7D-2E31-4E70-8ACE-2982D4D38E87}" dt="2024-02-06T21:09:35.890" v="4" actId="20577"/>
          <ac:spMkLst>
            <pc:docMk/>
            <pc:sldMk cId="2967132829" sldId="274"/>
            <ac:spMk id="5" creationId="{64985A14-E99B-2E2B-6D63-52C555BDACC6}"/>
          </ac:spMkLst>
        </pc:spChg>
        <pc:spChg chg="mod">
          <ac:chgData name="Kazuki Saito" userId="S::kazuki.saito4873@mytsom.ca::3d756ea0-7ec0-4b55-abf8-da05346b10c1" providerId="AD" clId="Web-{1C9EDB7D-2E31-4E70-8ACE-2982D4D38E87}" dt="2024-02-06T21:10:13.312" v="7" actId="1076"/>
          <ac:spMkLst>
            <pc:docMk/>
            <pc:sldMk cId="2967132829" sldId="274"/>
            <ac:spMk id="9" creationId="{FD5490DC-3E45-6014-339B-7FA4623A7C31}"/>
          </ac:spMkLst>
        </pc:spChg>
        <pc:picChg chg="add mod">
          <ac:chgData name="Kazuki Saito" userId="S::kazuki.saito4873@mytsom.ca::3d756ea0-7ec0-4b55-abf8-da05346b10c1" providerId="AD" clId="Web-{1C9EDB7D-2E31-4E70-8ACE-2982D4D38E87}" dt="2024-02-06T21:10:46.516" v="9" actId="1076"/>
          <ac:picMkLst>
            <pc:docMk/>
            <pc:sldMk cId="2967132829" sldId="274"/>
            <ac:picMk id="2" creationId="{8DAD8A2D-3024-F4D3-4394-667AB2E7C27F}"/>
          </ac:picMkLst>
        </pc:picChg>
        <pc:picChg chg="del">
          <ac:chgData name="Kazuki Saito" userId="S::kazuki.saito4873@mytsom.ca::3d756ea0-7ec0-4b55-abf8-da05346b10c1" providerId="AD" clId="Web-{1C9EDB7D-2E31-4E70-8ACE-2982D4D38E87}" dt="2024-02-06T21:10:04.812" v="5"/>
          <ac:picMkLst>
            <pc:docMk/>
            <pc:sldMk cId="2967132829" sldId="274"/>
            <ac:picMk id="13" creationId="{28ADB0FD-3449-80C7-616E-6BDCBD1AA825}"/>
          </ac:picMkLst>
        </pc:picChg>
      </pc:sldChg>
    </pc:docChg>
  </pc:docChgLst>
  <pc:docChgLst>
    <pc:chgData name="Rojan Omarzadeh" userId="S::rojan.omarzadeh4825@mytsom.ca::ad01172d-d583-44b1-b692-a54b65cc53b5" providerId="AD" clId="Web-{DB563E3F-CDA9-453B-BBAF-78FC757CA3CE}"/>
    <pc:docChg chg="modSld">
      <pc:chgData name="Rojan Omarzadeh" userId="S::rojan.omarzadeh4825@mytsom.ca::ad01172d-d583-44b1-b692-a54b65cc53b5" providerId="AD" clId="Web-{DB563E3F-CDA9-453B-BBAF-78FC757CA3CE}" dt="2024-02-18T15:05:54.654" v="1" actId="1076"/>
      <pc:docMkLst>
        <pc:docMk/>
      </pc:docMkLst>
      <pc:sldChg chg="modSp">
        <pc:chgData name="Rojan Omarzadeh" userId="S::rojan.omarzadeh4825@mytsom.ca::ad01172d-d583-44b1-b692-a54b65cc53b5" providerId="AD" clId="Web-{DB563E3F-CDA9-453B-BBAF-78FC757CA3CE}" dt="2024-02-18T15:05:54.654" v="1" actId="1076"/>
        <pc:sldMkLst>
          <pc:docMk/>
          <pc:sldMk cId="216918506" sldId="310"/>
        </pc:sldMkLst>
        <pc:picChg chg="mod">
          <ac:chgData name="Rojan Omarzadeh" userId="S::rojan.omarzadeh4825@mytsom.ca::ad01172d-d583-44b1-b692-a54b65cc53b5" providerId="AD" clId="Web-{DB563E3F-CDA9-453B-BBAF-78FC757CA3CE}" dt="2024-02-18T15:05:54.654" v="1" actId="1076"/>
          <ac:picMkLst>
            <pc:docMk/>
            <pc:sldMk cId="216918506" sldId="310"/>
            <ac:picMk id="2" creationId="{6A149AC5-7F04-C85D-EAB9-9007F6E8F3E9}"/>
          </ac:picMkLst>
        </pc:picChg>
        <pc:picChg chg="mod">
          <ac:chgData name="Rojan Omarzadeh" userId="S::rojan.omarzadeh4825@mytsom.ca::ad01172d-d583-44b1-b692-a54b65cc53b5" providerId="AD" clId="Web-{DB563E3F-CDA9-453B-BBAF-78FC757CA3CE}" dt="2024-02-18T15:04:53.072" v="0" actId="1076"/>
          <ac:picMkLst>
            <pc:docMk/>
            <pc:sldMk cId="216918506" sldId="310"/>
            <ac:picMk id="5" creationId="{9B6AC0C2-1D59-36F6-AB6A-2E9895947B6E}"/>
          </ac:picMkLst>
        </pc:picChg>
      </pc:sldChg>
    </pc:docChg>
  </pc:docChgLst>
  <pc:docChgLst>
    <pc:chgData name="Hale Muge Ucar" userId="S::hale.ucar4472@mytsom.ca::b2cebefa-9c4e-4174-98ec-5f70e74f1ed6" providerId="AD" clId="Web-{5EC5532C-8E5C-4203-84E1-97E7C4CC4DF3}"/>
    <pc:docChg chg="addSld delSld modSld">
      <pc:chgData name="Hale Muge Ucar" userId="S::hale.ucar4472@mytsom.ca::b2cebefa-9c4e-4174-98ec-5f70e74f1ed6" providerId="AD" clId="Web-{5EC5532C-8E5C-4203-84E1-97E7C4CC4DF3}" dt="2024-02-02T03:07:41.576" v="396" actId="1076"/>
      <pc:docMkLst>
        <pc:docMk/>
      </pc:docMkLst>
      <pc:sldChg chg="del">
        <pc:chgData name="Hale Muge Ucar" userId="S::hale.ucar4472@mytsom.ca::b2cebefa-9c4e-4174-98ec-5f70e74f1ed6" providerId="AD" clId="Web-{5EC5532C-8E5C-4203-84E1-97E7C4CC4DF3}" dt="2024-02-02T02:25:32.313" v="0"/>
        <pc:sldMkLst>
          <pc:docMk/>
          <pc:sldMk cId="263182435" sldId="278"/>
        </pc:sldMkLst>
      </pc:sldChg>
      <pc:sldChg chg="addSp delSp modSp">
        <pc:chgData name="Hale Muge Ucar" userId="S::hale.ucar4472@mytsom.ca::b2cebefa-9c4e-4174-98ec-5f70e74f1ed6" providerId="AD" clId="Web-{5EC5532C-8E5C-4203-84E1-97E7C4CC4DF3}" dt="2024-02-02T03:07:41.576" v="396" actId="1076"/>
        <pc:sldMkLst>
          <pc:docMk/>
          <pc:sldMk cId="2559134823" sldId="281"/>
        </pc:sldMkLst>
        <pc:spChg chg="mod topLvl">
          <ac:chgData name="Hale Muge Ucar" userId="S::hale.ucar4472@mytsom.ca::b2cebefa-9c4e-4174-98ec-5f70e74f1ed6" providerId="AD" clId="Web-{5EC5532C-8E5C-4203-84E1-97E7C4CC4DF3}" dt="2024-02-02T03:07:18.575" v="394" actId="1076"/>
          <ac:spMkLst>
            <pc:docMk/>
            <pc:sldMk cId="2559134823" sldId="281"/>
            <ac:spMk id="2" creationId="{8DA878B6-EBE9-F573-3D4C-6379980FA1EF}"/>
          </ac:spMkLst>
        </pc:spChg>
        <pc:spChg chg="del mod">
          <ac:chgData name="Hale Muge Ucar" userId="S::hale.ucar4472@mytsom.ca::b2cebefa-9c4e-4174-98ec-5f70e74f1ed6" providerId="AD" clId="Web-{5EC5532C-8E5C-4203-84E1-97E7C4CC4DF3}" dt="2024-02-02T03:07:10.622" v="391"/>
          <ac:spMkLst>
            <pc:docMk/>
            <pc:sldMk cId="2559134823" sldId="281"/>
            <ac:spMk id="3" creationId="{86AF2EAE-7894-B7A0-9646-1F98236B9669}"/>
          </ac:spMkLst>
        </pc:spChg>
        <pc:spChg chg="del">
          <ac:chgData name="Hale Muge Ucar" userId="S::hale.ucar4472@mytsom.ca::b2cebefa-9c4e-4174-98ec-5f70e74f1ed6" providerId="AD" clId="Web-{5EC5532C-8E5C-4203-84E1-97E7C4CC4DF3}" dt="2024-02-02T03:07:14.403" v="392"/>
          <ac:spMkLst>
            <pc:docMk/>
            <pc:sldMk cId="2559134823" sldId="281"/>
            <ac:spMk id="4" creationId="{0AF5FBAF-0F7D-5705-61E7-081438F0CF50}"/>
          </ac:spMkLst>
        </pc:spChg>
        <pc:spChg chg="add mod">
          <ac:chgData name="Hale Muge Ucar" userId="S::hale.ucar4472@mytsom.ca::b2cebefa-9c4e-4174-98ec-5f70e74f1ed6" providerId="AD" clId="Web-{5EC5532C-8E5C-4203-84E1-97E7C4CC4DF3}" dt="2024-02-02T03:06:59.356" v="387" actId="20577"/>
          <ac:spMkLst>
            <pc:docMk/>
            <pc:sldMk cId="2559134823" sldId="281"/>
            <ac:spMk id="8" creationId="{EEEEAF9E-4EF0-1627-0319-8DE507E7460D}"/>
          </ac:spMkLst>
        </pc:spChg>
        <pc:grpChg chg="add del mod">
          <ac:chgData name="Hale Muge Ucar" userId="S::hale.ucar4472@mytsom.ca::b2cebefa-9c4e-4174-98ec-5f70e74f1ed6" providerId="AD" clId="Web-{5EC5532C-8E5C-4203-84E1-97E7C4CC4DF3}" dt="2024-02-02T03:05:37.684" v="344"/>
          <ac:grpSpMkLst>
            <pc:docMk/>
            <pc:sldMk cId="2559134823" sldId="281"/>
            <ac:grpSpMk id="6" creationId="{181EB950-A966-2F7F-C0AD-458F0DF4B9A6}"/>
          </ac:grpSpMkLst>
        </pc:grpChg>
        <pc:grpChg chg="add mod">
          <ac:chgData name="Hale Muge Ucar" userId="S::hale.ucar4472@mytsom.ca::b2cebefa-9c4e-4174-98ec-5f70e74f1ed6" providerId="AD" clId="Web-{5EC5532C-8E5C-4203-84E1-97E7C4CC4DF3}" dt="2024-02-02T03:07:41.576" v="396" actId="1076"/>
          <ac:grpSpMkLst>
            <pc:docMk/>
            <pc:sldMk cId="2559134823" sldId="281"/>
            <ac:grpSpMk id="9" creationId="{3B077C8A-C2F7-3EF2-5C3D-C5B2EEEA7F96}"/>
          </ac:grpSpMkLst>
        </pc:grpChg>
        <pc:picChg chg="add mod topLvl">
          <ac:chgData name="Hale Muge Ucar" userId="S::hale.ucar4472@mytsom.ca::b2cebefa-9c4e-4174-98ec-5f70e74f1ed6" providerId="AD" clId="Web-{5EC5532C-8E5C-4203-84E1-97E7C4CC4DF3}" dt="2024-02-02T03:07:03.700" v="388" actId="1076"/>
          <ac:picMkLst>
            <pc:docMk/>
            <pc:sldMk cId="2559134823" sldId="281"/>
            <ac:picMk id="5" creationId="{2CBB3765-C102-95E3-933C-7E5162D3C972}"/>
          </ac:picMkLst>
        </pc:picChg>
        <pc:picChg chg="del">
          <ac:chgData name="Hale Muge Ucar" userId="S::hale.ucar4472@mytsom.ca::b2cebefa-9c4e-4174-98ec-5f70e74f1ed6" providerId="AD" clId="Web-{5EC5532C-8E5C-4203-84E1-97E7C4CC4DF3}" dt="2024-02-02T03:04:00.245" v="331"/>
          <ac:picMkLst>
            <pc:docMk/>
            <pc:sldMk cId="2559134823" sldId="281"/>
            <ac:picMk id="12" creationId="{5D91C4D7-CD9C-CF36-79BB-4355BCF841B1}"/>
          </ac:picMkLst>
        </pc:picChg>
      </pc:sldChg>
      <pc:sldChg chg="modNotes">
        <pc:chgData name="Hale Muge Ucar" userId="S::hale.ucar4472@mytsom.ca::b2cebefa-9c4e-4174-98ec-5f70e74f1ed6" providerId="AD" clId="Web-{5EC5532C-8E5C-4203-84E1-97E7C4CC4DF3}" dt="2024-02-02T02:26:18.751" v="6"/>
        <pc:sldMkLst>
          <pc:docMk/>
          <pc:sldMk cId="9364345" sldId="297"/>
        </pc:sldMkLst>
      </pc:sldChg>
      <pc:sldChg chg="addSp delSp modSp add replId">
        <pc:chgData name="Hale Muge Ucar" userId="S::hale.ucar4472@mytsom.ca::b2cebefa-9c4e-4174-98ec-5f70e74f1ed6" providerId="AD" clId="Web-{5EC5532C-8E5C-4203-84E1-97E7C4CC4DF3}" dt="2024-02-02T03:03:18.323" v="330" actId="20577"/>
        <pc:sldMkLst>
          <pc:docMk/>
          <pc:sldMk cId="2349496096" sldId="298"/>
        </pc:sldMkLst>
        <pc:spChg chg="mod ord topLvl">
          <ac:chgData name="Hale Muge Ucar" userId="S::hale.ucar4472@mytsom.ca::b2cebefa-9c4e-4174-98ec-5f70e74f1ed6" providerId="AD" clId="Web-{5EC5532C-8E5C-4203-84E1-97E7C4CC4DF3}" dt="2024-02-02T02:53:17.972" v="276"/>
          <ac:spMkLst>
            <pc:docMk/>
            <pc:sldMk cId="2349496096" sldId="298"/>
            <ac:spMk id="2" creationId="{B4EFCE60-DE1B-0E25-FAFA-BD6842308218}"/>
          </ac:spMkLst>
        </pc:spChg>
        <pc:spChg chg="mod topLvl">
          <ac:chgData name="Hale Muge Ucar" userId="S::hale.ucar4472@mytsom.ca::b2cebefa-9c4e-4174-98ec-5f70e74f1ed6" providerId="AD" clId="Web-{5EC5532C-8E5C-4203-84E1-97E7C4CC4DF3}" dt="2024-02-02T02:55:51.958" v="290"/>
          <ac:spMkLst>
            <pc:docMk/>
            <pc:sldMk cId="2349496096" sldId="298"/>
            <ac:spMk id="3" creationId="{C0A2FD7E-E8FB-13C0-D61E-46A206E47EA3}"/>
          </ac:spMkLst>
        </pc:spChg>
        <pc:spChg chg="mod">
          <ac:chgData name="Hale Muge Ucar" userId="S::hale.ucar4472@mytsom.ca::b2cebefa-9c4e-4174-98ec-5f70e74f1ed6" providerId="AD" clId="Web-{5EC5532C-8E5C-4203-84E1-97E7C4CC4DF3}" dt="2024-02-02T03:03:18.323" v="330" actId="20577"/>
          <ac:spMkLst>
            <pc:docMk/>
            <pc:sldMk cId="2349496096" sldId="298"/>
            <ac:spMk id="4" creationId="{3043E7FD-544C-4936-47F3-B45AF2329688}"/>
          </ac:spMkLst>
        </pc:spChg>
        <pc:spChg chg="del mod">
          <ac:chgData name="Hale Muge Ucar" userId="S::hale.ucar4472@mytsom.ca::b2cebefa-9c4e-4174-98ec-5f70e74f1ed6" providerId="AD" clId="Web-{5EC5532C-8E5C-4203-84E1-97E7C4CC4DF3}" dt="2024-02-02T02:42:55.527" v="155"/>
          <ac:spMkLst>
            <pc:docMk/>
            <pc:sldMk cId="2349496096" sldId="298"/>
            <ac:spMk id="6" creationId="{EC96A586-CC13-89CE-385A-631ED570172E}"/>
          </ac:spMkLst>
        </pc:spChg>
        <pc:spChg chg="del">
          <ac:chgData name="Hale Muge Ucar" userId="S::hale.ucar4472@mytsom.ca::b2cebefa-9c4e-4174-98ec-5f70e74f1ed6" providerId="AD" clId="Web-{5EC5532C-8E5C-4203-84E1-97E7C4CC4DF3}" dt="2024-02-02T02:50:48.767" v="256"/>
          <ac:spMkLst>
            <pc:docMk/>
            <pc:sldMk cId="2349496096" sldId="298"/>
            <ac:spMk id="9" creationId="{4E6F1EF0-D9DC-E0F6-8037-5987C8AFCB53}"/>
          </ac:spMkLst>
        </pc:spChg>
        <pc:spChg chg="add mod topLvl">
          <ac:chgData name="Hale Muge Ucar" userId="S::hale.ucar4472@mytsom.ca::b2cebefa-9c4e-4174-98ec-5f70e74f1ed6" providerId="AD" clId="Web-{5EC5532C-8E5C-4203-84E1-97E7C4CC4DF3}" dt="2024-02-02T02:55:51.958" v="290"/>
          <ac:spMkLst>
            <pc:docMk/>
            <pc:sldMk cId="2349496096" sldId="298"/>
            <ac:spMk id="14" creationId="{01AFC2AB-DABE-EFD0-1AAF-51AEC988D001}"/>
          </ac:spMkLst>
        </pc:spChg>
        <pc:spChg chg="add mod ord">
          <ac:chgData name="Hale Muge Ucar" userId="S::hale.ucar4472@mytsom.ca::b2cebefa-9c4e-4174-98ec-5f70e74f1ed6" providerId="AD" clId="Web-{5EC5532C-8E5C-4203-84E1-97E7C4CC4DF3}" dt="2024-02-02T02:51:56.080" v="262" actId="14100"/>
          <ac:spMkLst>
            <pc:docMk/>
            <pc:sldMk cId="2349496096" sldId="298"/>
            <ac:spMk id="17" creationId="{C009D09A-9911-A7A9-D82A-569369BD883B}"/>
          </ac:spMkLst>
        </pc:spChg>
        <pc:spChg chg="mod">
          <ac:chgData name="Hale Muge Ucar" userId="S::hale.ucar4472@mytsom.ca::b2cebefa-9c4e-4174-98ec-5f70e74f1ed6" providerId="AD" clId="Web-{5EC5532C-8E5C-4203-84E1-97E7C4CC4DF3}" dt="2024-02-02T02:56:58.709" v="319" actId="1076"/>
          <ac:spMkLst>
            <pc:docMk/>
            <pc:sldMk cId="2349496096" sldId="298"/>
            <ac:spMk id="18" creationId="{F91B3C85-7114-406B-0730-FD550ACA1316}"/>
          </ac:spMkLst>
        </pc:spChg>
        <pc:spChg chg="mod">
          <ac:chgData name="Hale Muge Ucar" userId="S::hale.ucar4472@mytsom.ca::b2cebefa-9c4e-4174-98ec-5f70e74f1ed6" providerId="AD" clId="Web-{5EC5532C-8E5C-4203-84E1-97E7C4CC4DF3}" dt="2024-02-02T02:56:58.740" v="320" actId="1076"/>
          <ac:spMkLst>
            <pc:docMk/>
            <pc:sldMk cId="2349496096" sldId="298"/>
            <ac:spMk id="19" creationId="{35A2A1EE-EA58-D18D-6300-089885307F72}"/>
          </ac:spMkLst>
        </pc:spChg>
        <pc:spChg chg="mod">
          <ac:chgData name="Hale Muge Ucar" userId="S::hale.ucar4472@mytsom.ca::b2cebefa-9c4e-4174-98ec-5f70e74f1ed6" providerId="AD" clId="Web-{5EC5532C-8E5C-4203-84E1-97E7C4CC4DF3}" dt="2024-02-02T02:56:58.756" v="321" actId="1076"/>
          <ac:spMkLst>
            <pc:docMk/>
            <pc:sldMk cId="2349496096" sldId="298"/>
            <ac:spMk id="20" creationId="{8FE691B3-2567-5520-4484-D90525E512DA}"/>
          </ac:spMkLst>
        </pc:spChg>
        <pc:spChg chg="mod">
          <ac:chgData name="Hale Muge Ucar" userId="S::hale.ucar4472@mytsom.ca::b2cebefa-9c4e-4174-98ec-5f70e74f1ed6" providerId="AD" clId="Web-{5EC5532C-8E5C-4203-84E1-97E7C4CC4DF3}" dt="2024-02-02T02:56:58.787" v="322" actId="1076"/>
          <ac:spMkLst>
            <pc:docMk/>
            <pc:sldMk cId="2349496096" sldId="298"/>
            <ac:spMk id="21" creationId="{21120D77-DE3C-D7BB-4FDC-34EBCE0BAFF5}"/>
          </ac:spMkLst>
        </pc:spChg>
        <pc:spChg chg="add mod ord">
          <ac:chgData name="Hale Muge Ucar" userId="S::hale.ucar4472@mytsom.ca::b2cebefa-9c4e-4174-98ec-5f70e74f1ed6" providerId="AD" clId="Web-{5EC5532C-8E5C-4203-84E1-97E7C4CC4DF3}" dt="2024-02-02T02:53:40.269" v="279" actId="20577"/>
          <ac:spMkLst>
            <pc:docMk/>
            <pc:sldMk cId="2349496096" sldId="298"/>
            <ac:spMk id="24" creationId="{BE681D2E-BA41-5CEE-FF15-F4E438D90F92}"/>
          </ac:spMkLst>
        </pc:spChg>
        <pc:spChg chg="add del">
          <ac:chgData name="Hale Muge Ucar" userId="S::hale.ucar4472@mytsom.ca::b2cebefa-9c4e-4174-98ec-5f70e74f1ed6" providerId="AD" clId="Web-{5EC5532C-8E5C-4203-84E1-97E7C4CC4DF3}" dt="2024-02-02T02:43:51.169" v="170"/>
          <ac:spMkLst>
            <pc:docMk/>
            <pc:sldMk cId="2349496096" sldId="298"/>
            <ac:spMk id="27" creationId="{49386AFC-1963-814C-0AA2-970492F34CD1}"/>
          </ac:spMkLst>
        </pc:spChg>
        <pc:spChg chg="add del mod">
          <ac:chgData name="Hale Muge Ucar" userId="S::hale.ucar4472@mytsom.ca::b2cebefa-9c4e-4174-98ec-5f70e74f1ed6" providerId="AD" clId="Web-{5EC5532C-8E5C-4203-84E1-97E7C4CC4DF3}" dt="2024-02-02T02:44:54.263" v="181"/>
          <ac:spMkLst>
            <pc:docMk/>
            <pc:sldMk cId="2349496096" sldId="298"/>
            <ac:spMk id="28" creationId="{CDCE46A8-5FE5-E412-467C-1819B77EE95F}"/>
          </ac:spMkLst>
        </pc:spChg>
        <pc:spChg chg="del mod">
          <ac:chgData name="Hale Muge Ucar" userId="S::hale.ucar4472@mytsom.ca::b2cebefa-9c4e-4174-98ec-5f70e74f1ed6" providerId="AD" clId="Web-{5EC5532C-8E5C-4203-84E1-97E7C4CC4DF3}" dt="2024-02-02T02:54:16.895" v="282"/>
          <ac:spMkLst>
            <pc:docMk/>
            <pc:sldMk cId="2349496096" sldId="298"/>
            <ac:spMk id="30" creationId="{CC48CB10-4724-8198-C17E-C872CF529811}"/>
          </ac:spMkLst>
        </pc:spChg>
        <pc:spChg chg="mod ord topLvl">
          <ac:chgData name="Hale Muge Ucar" userId="S::hale.ucar4472@mytsom.ca::b2cebefa-9c4e-4174-98ec-5f70e74f1ed6" providerId="AD" clId="Web-{5EC5532C-8E5C-4203-84E1-97E7C4CC4DF3}" dt="2024-02-02T02:35:04.960" v="88"/>
          <ac:spMkLst>
            <pc:docMk/>
            <pc:sldMk cId="2349496096" sldId="298"/>
            <ac:spMk id="41" creationId="{52A30BE6-DA20-5798-2C74-AA80A42A7D67}"/>
          </ac:spMkLst>
        </pc:spChg>
        <pc:spChg chg="mod topLvl">
          <ac:chgData name="Hale Muge Ucar" userId="S::hale.ucar4472@mytsom.ca::b2cebefa-9c4e-4174-98ec-5f70e74f1ed6" providerId="AD" clId="Web-{5EC5532C-8E5C-4203-84E1-97E7C4CC4DF3}" dt="2024-02-02T02:55:51.958" v="290"/>
          <ac:spMkLst>
            <pc:docMk/>
            <pc:sldMk cId="2349496096" sldId="298"/>
            <ac:spMk id="44" creationId="{359582AD-485E-B12F-A1B0-9B906CBC4178}"/>
          </ac:spMkLst>
        </pc:spChg>
        <pc:spChg chg="add del mod">
          <ac:chgData name="Hale Muge Ucar" userId="S::hale.ucar4472@mytsom.ca::b2cebefa-9c4e-4174-98ec-5f70e74f1ed6" providerId="AD" clId="Web-{5EC5532C-8E5C-4203-84E1-97E7C4CC4DF3}" dt="2024-02-02T02:52:18.409" v="267" actId="1076"/>
          <ac:spMkLst>
            <pc:docMk/>
            <pc:sldMk cId="2349496096" sldId="298"/>
            <ac:spMk id="45" creationId="{0ECEEF83-7B7B-C3A0-394D-955FF8950B06}"/>
          </ac:spMkLst>
        </pc:spChg>
        <pc:spChg chg="mod">
          <ac:chgData name="Hale Muge Ucar" userId="S::hale.ucar4472@mytsom.ca::b2cebefa-9c4e-4174-98ec-5f70e74f1ed6" providerId="AD" clId="Web-{5EC5532C-8E5C-4203-84E1-97E7C4CC4DF3}" dt="2024-02-02T02:52:54.581" v="273" actId="14100"/>
          <ac:spMkLst>
            <pc:docMk/>
            <pc:sldMk cId="2349496096" sldId="298"/>
            <ac:spMk id="46" creationId="{BEB68B4D-9D40-2D0E-0CB0-09E6C831CFD2}"/>
          </ac:spMkLst>
        </pc:spChg>
        <pc:grpChg chg="add del">
          <ac:chgData name="Hale Muge Ucar" userId="S::hale.ucar4472@mytsom.ca::b2cebefa-9c4e-4174-98ec-5f70e74f1ed6" providerId="AD" clId="Web-{5EC5532C-8E5C-4203-84E1-97E7C4CC4DF3}" dt="2024-02-02T02:33:32.162" v="72"/>
          <ac:grpSpMkLst>
            <pc:docMk/>
            <pc:sldMk cId="2349496096" sldId="298"/>
            <ac:grpSpMk id="7" creationId="{B19AB915-90BC-D67F-5884-C92022C5031D}"/>
          </ac:grpSpMkLst>
        </pc:grpChg>
        <pc:grpChg chg="add mod topLvl">
          <ac:chgData name="Hale Muge Ucar" userId="S::hale.ucar4472@mytsom.ca::b2cebefa-9c4e-4174-98ec-5f70e74f1ed6" providerId="AD" clId="Web-{5EC5532C-8E5C-4203-84E1-97E7C4CC4DF3}" dt="2024-02-02T02:55:51.958" v="290"/>
          <ac:grpSpMkLst>
            <pc:docMk/>
            <pc:sldMk cId="2349496096" sldId="298"/>
            <ac:grpSpMk id="8" creationId="{79A27B74-DA4F-8E60-42DC-209F91928C3F}"/>
          </ac:grpSpMkLst>
        </pc:grpChg>
        <pc:grpChg chg="add del">
          <ac:chgData name="Hale Muge Ucar" userId="S::hale.ucar4472@mytsom.ca::b2cebefa-9c4e-4174-98ec-5f70e74f1ed6" providerId="AD" clId="Web-{5EC5532C-8E5C-4203-84E1-97E7C4CC4DF3}" dt="2024-02-02T02:55:51.958" v="290"/>
          <ac:grpSpMkLst>
            <pc:docMk/>
            <pc:sldMk cId="2349496096" sldId="298"/>
            <ac:grpSpMk id="15" creationId="{1E407A7D-CADF-0659-D5E1-87340F6BDBF0}"/>
          </ac:grpSpMkLst>
        </pc:grpChg>
        <pc:grpChg chg="add mod">
          <ac:chgData name="Hale Muge Ucar" userId="S::hale.ucar4472@mytsom.ca::b2cebefa-9c4e-4174-98ec-5f70e74f1ed6" providerId="AD" clId="Web-{5EC5532C-8E5C-4203-84E1-97E7C4CC4DF3}" dt="2024-02-02T02:51:44.080" v="260" actId="1076"/>
          <ac:grpSpMkLst>
            <pc:docMk/>
            <pc:sldMk cId="2349496096" sldId="298"/>
            <ac:grpSpMk id="31" creationId="{F8CF1699-A123-0D10-B2D1-F79EB88430E8}"/>
          </ac:grpSpMkLst>
        </pc:grpChg>
        <pc:grpChg chg="add mod">
          <ac:chgData name="Hale Muge Ucar" userId="S::hale.ucar4472@mytsom.ca::b2cebefa-9c4e-4174-98ec-5f70e74f1ed6" providerId="AD" clId="Web-{5EC5532C-8E5C-4203-84E1-97E7C4CC4DF3}" dt="2024-02-02T02:56:26.380" v="302" actId="1076"/>
          <ac:grpSpMkLst>
            <pc:docMk/>
            <pc:sldMk cId="2349496096" sldId="298"/>
            <ac:grpSpMk id="35" creationId="{73FBB723-277D-FA58-B640-862C34D6B3CA}"/>
          </ac:grpSpMkLst>
        </pc:grpChg>
        <pc:grpChg chg="add mod">
          <ac:chgData name="Hale Muge Ucar" userId="S::hale.ucar4472@mytsom.ca::b2cebefa-9c4e-4174-98ec-5f70e74f1ed6" providerId="AD" clId="Web-{5EC5532C-8E5C-4203-84E1-97E7C4CC4DF3}" dt="2024-02-02T02:56:34.865" v="304" actId="1076"/>
          <ac:grpSpMkLst>
            <pc:docMk/>
            <pc:sldMk cId="2349496096" sldId="298"/>
            <ac:grpSpMk id="36" creationId="{25D2DE75-68AA-EBAD-40FB-710F18398967}"/>
          </ac:grpSpMkLst>
        </pc:grpChg>
        <pc:grpChg chg="add mod">
          <ac:chgData name="Hale Muge Ucar" userId="S::hale.ucar4472@mytsom.ca::b2cebefa-9c4e-4174-98ec-5f70e74f1ed6" providerId="AD" clId="Web-{5EC5532C-8E5C-4203-84E1-97E7C4CC4DF3}" dt="2024-02-02T02:56:26.365" v="301" actId="1076"/>
          <ac:grpSpMkLst>
            <pc:docMk/>
            <pc:sldMk cId="2349496096" sldId="298"/>
            <ac:grpSpMk id="42" creationId="{0D0CD479-3390-58C7-E34A-F910739FA46A}"/>
          </ac:grpSpMkLst>
        </pc:grpChg>
        <pc:picChg chg="add mod topLvl">
          <ac:chgData name="Hale Muge Ucar" userId="S::hale.ucar4472@mytsom.ca::b2cebefa-9c4e-4174-98ec-5f70e74f1ed6" providerId="AD" clId="Web-{5EC5532C-8E5C-4203-84E1-97E7C4CC4DF3}" dt="2024-02-02T02:34:02.412" v="78" actId="1076"/>
          <ac:picMkLst>
            <pc:docMk/>
            <pc:sldMk cId="2349496096" sldId="298"/>
            <ac:picMk id="5" creationId="{07394C7B-6F49-F1AF-3503-F2211D4568AC}"/>
          </ac:picMkLst>
        </pc:picChg>
        <pc:picChg chg="mod">
          <ac:chgData name="Hale Muge Ucar" userId="S::hale.ucar4472@mytsom.ca::b2cebefa-9c4e-4174-98ec-5f70e74f1ed6" providerId="AD" clId="Web-{5EC5532C-8E5C-4203-84E1-97E7C4CC4DF3}" dt="2024-02-02T02:56:58.600" v="315" actId="1076"/>
          <ac:picMkLst>
            <pc:docMk/>
            <pc:sldMk cId="2349496096" sldId="298"/>
            <ac:picMk id="10" creationId="{85950EF3-02A7-301A-9C95-2DCD464C1C1D}"/>
          </ac:picMkLst>
        </pc:picChg>
        <pc:picChg chg="mod">
          <ac:chgData name="Hale Muge Ucar" userId="S::hale.ucar4472@mytsom.ca::b2cebefa-9c4e-4174-98ec-5f70e74f1ed6" providerId="AD" clId="Web-{5EC5532C-8E5C-4203-84E1-97E7C4CC4DF3}" dt="2024-02-02T02:56:58.631" v="316" actId="1076"/>
          <ac:picMkLst>
            <pc:docMk/>
            <pc:sldMk cId="2349496096" sldId="298"/>
            <ac:picMk id="11" creationId="{2E9AA5CE-888F-5C77-4140-0A765983D961}"/>
          </ac:picMkLst>
        </pc:picChg>
        <pc:picChg chg="mod">
          <ac:chgData name="Hale Muge Ucar" userId="S::hale.ucar4472@mytsom.ca::b2cebefa-9c4e-4174-98ec-5f70e74f1ed6" providerId="AD" clId="Web-{5EC5532C-8E5C-4203-84E1-97E7C4CC4DF3}" dt="2024-02-02T02:56:58.662" v="317" actId="1076"/>
          <ac:picMkLst>
            <pc:docMk/>
            <pc:sldMk cId="2349496096" sldId="298"/>
            <ac:picMk id="12" creationId="{E235D4DB-928B-FF1A-BF72-AB742EFF0AA1}"/>
          </ac:picMkLst>
        </pc:picChg>
        <pc:picChg chg="mod">
          <ac:chgData name="Hale Muge Ucar" userId="S::hale.ucar4472@mytsom.ca::b2cebefa-9c4e-4174-98ec-5f70e74f1ed6" providerId="AD" clId="Web-{5EC5532C-8E5C-4203-84E1-97E7C4CC4DF3}" dt="2024-02-02T02:56:58.678" v="318" actId="1076"/>
          <ac:picMkLst>
            <pc:docMk/>
            <pc:sldMk cId="2349496096" sldId="298"/>
            <ac:picMk id="13" creationId="{87BF5B01-E64B-8AF3-2A9F-049209C90F3A}"/>
          </ac:picMkLst>
        </pc:picChg>
        <pc:picChg chg="add mod ord">
          <ac:chgData name="Hale Muge Ucar" userId="S::hale.ucar4472@mytsom.ca::b2cebefa-9c4e-4174-98ec-5f70e74f1ed6" providerId="AD" clId="Web-{5EC5532C-8E5C-4203-84E1-97E7C4CC4DF3}" dt="2024-02-02T02:56:45.584" v="306" actId="1076"/>
          <ac:picMkLst>
            <pc:docMk/>
            <pc:sldMk cId="2349496096" sldId="298"/>
            <ac:picMk id="29" creationId="{780E91B1-7952-DC1E-2C85-1F5DE57E9C17}"/>
          </ac:picMkLst>
        </pc:picChg>
        <pc:picChg chg="add del mod">
          <ac:chgData name="Hale Muge Ucar" userId="S::hale.ucar4472@mytsom.ca::b2cebefa-9c4e-4174-98ec-5f70e74f1ed6" providerId="AD" clId="Web-{5EC5532C-8E5C-4203-84E1-97E7C4CC4DF3}" dt="2024-02-02T02:54:57.129" v="286"/>
          <ac:picMkLst>
            <pc:docMk/>
            <pc:sldMk cId="2349496096" sldId="298"/>
            <ac:picMk id="33" creationId="{D509319C-0F4E-5B5B-D978-EC01EC3E4C01}"/>
          </ac:picMkLst>
        </pc:picChg>
        <pc:picChg chg="add mod">
          <ac:chgData name="Hale Muge Ucar" userId="S::hale.ucar4472@mytsom.ca::b2cebefa-9c4e-4174-98ec-5f70e74f1ed6" providerId="AD" clId="Web-{5EC5532C-8E5C-4203-84E1-97E7C4CC4DF3}" dt="2024-02-02T02:57:09.537" v="324" actId="1076"/>
          <ac:picMkLst>
            <pc:docMk/>
            <pc:sldMk cId="2349496096" sldId="298"/>
            <ac:picMk id="34" creationId="{87AA2A76-E721-FD70-957B-F211AD908F8E}"/>
          </ac:picMkLst>
        </pc:picChg>
        <pc:picChg chg="del">
          <ac:chgData name="Hale Muge Ucar" userId="S::hale.ucar4472@mytsom.ca::b2cebefa-9c4e-4174-98ec-5f70e74f1ed6" providerId="AD" clId="Web-{5EC5532C-8E5C-4203-84E1-97E7C4CC4DF3}" dt="2024-02-02T02:46:25.046" v="202"/>
          <ac:picMkLst>
            <pc:docMk/>
            <pc:sldMk cId="2349496096" sldId="298"/>
            <ac:picMk id="37" creationId="{2FD4A913-CD7C-BACF-3475-638793F7E2C0}"/>
          </ac:picMkLst>
        </pc:picChg>
        <pc:picChg chg="mod topLvl">
          <ac:chgData name="Hale Muge Ucar" userId="S::hale.ucar4472@mytsom.ca::b2cebefa-9c4e-4174-98ec-5f70e74f1ed6" providerId="AD" clId="Web-{5EC5532C-8E5C-4203-84E1-97E7C4CC4DF3}" dt="2024-02-02T02:33:58.600" v="77" actId="1076"/>
          <ac:picMkLst>
            <pc:docMk/>
            <pc:sldMk cId="2349496096" sldId="298"/>
            <ac:picMk id="38" creationId="{70D7E3DF-A575-BC42-7414-CDC6873CD798}"/>
          </ac:picMkLst>
        </pc:picChg>
        <pc:picChg chg="mod topLvl">
          <ac:chgData name="Hale Muge Ucar" userId="S::hale.ucar4472@mytsom.ca::b2cebefa-9c4e-4174-98ec-5f70e74f1ed6" providerId="AD" clId="Web-{5EC5532C-8E5C-4203-84E1-97E7C4CC4DF3}" dt="2024-02-02T02:33:32.162" v="72"/>
          <ac:picMkLst>
            <pc:docMk/>
            <pc:sldMk cId="2349496096" sldId="298"/>
            <ac:picMk id="39" creationId="{A5BE9BD3-9A9E-79F4-31A4-509E421E7A6B}"/>
          </ac:picMkLst>
        </pc:picChg>
        <pc:picChg chg="mod topLvl">
          <ac:chgData name="Hale Muge Ucar" userId="S::hale.ucar4472@mytsom.ca::b2cebefa-9c4e-4174-98ec-5f70e74f1ed6" providerId="AD" clId="Web-{5EC5532C-8E5C-4203-84E1-97E7C4CC4DF3}" dt="2024-02-02T02:33:32.162" v="72"/>
          <ac:picMkLst>
            <pc:docMk/>
            <pc:sldMk cId="2349496096" sldId="298"/>
            <ac:picMk id="40" creationId="{312FAE8D-463B-64D8-CEDF-B2490ADBA64D}"/>
          </ac:picMkLst>
        </pc:picChg>
        <pc:picChg chg="mod">
          <ac:chgData name="Hale Muge Ucar" userId="S::hale.ucar4472@mytsom.ca::b2cebefa-9c4e-4174-98ec-5f70e74f1ed6" providerId="AD" clId="Web-{5EC5532C-8E5C-4203-84E1-97E7C4CC4DF3}" dt="2024-02-02T02:57:09.522" v="323" actId="1076"/>
          <ac:picMkLst>
            <pc:docMk/>
            <pc:sldMk cId="2349496096" sldId="298"/>
            <ac:picMk id="43" creationId="{54F0D669-82EE-EAC7-30DD-4279E61F1F1D}"/>
          </ac:picMkLst>
        </pc:picChg>
        <pc:cxnChg chg="mod">
          <ac:chgData name="Hale Muge Ucar" userId="S::hale.ucar4472@mytsom.ca::b2cebefa-9c4e-4174-98ec-5f70e74f1ed6" providerId="AD" clId="Web-{5EC5532C-8E5C-4203-84E1-97E7C4CC4DF3}" dt="2024-02-02T02:56:26.334" v="299" actId="1076"/>
          <ac:cxnSpMkLst>
            <pc:docMk/>
            <pc:sldMk cId="2349496096" sldId="298"/>
            <ac:cxnSpMk id="23" creationId="{D01A70E6-696E-7EA3-B94F-85A7D7A51C1E}"/>
          </ac:cxnSpMkLst>
        </pc:cxnChg>
        <pc:cxnChg chg="del mod">
          <ac:chgData name="Hale Muge Ucar" userId="S::hale.ucar4472@mytsom.ca::b2cebefa-9c4e-4174-98ec-5f70e74f1ed6" providerId="AD" clId="Web-{5EC5532C-8E5C-4203-84E1-97E7C4CC4DF3}" dt="2024-02-02T02:52:03.081" v="264"/>
          <ac:cxnSpMkLst>
            <pc:docMk/>
            <pc:sldMk cId="2349496096" sldId="298"/>
            <ac:cxnSpMk id="25" creationId="{EFADE932-43BA-650F-7028-32410FE6154E}"/>
          </ac:cxnSpMkLst>
        </pc:cxnChg>
        <pc:cxnChg chg="add mod ord">
          <ac:chgData name="Hale Muge Ucar" userId="S::hale.ucar4472@mytsom.ca::b2cebefa-9c4e-4174-98ec-5f70e74f1ed6" providerId="AD" clId="Web-{5EC5532C-8E5C-4203-84E1-97E7C4CC4DF3}" dt="2024-02-02T02:56:26.396" v="303" actId="1076"/>
          <ac:cxnSpMkLst>
            <pc:docMk/>
            <pc:sldMk cId="2349496096" sldId="298"/>
            <ac:cxnSpMk id="32" creationId="{944EF17D-DF5C-6843-8291-4BD3CB670DA4}"/>
          </ac:cxnSpMkLst>
        </pc:cxnChg>
      </pc:sldChg>
    </pc:docChg>
  </pc:docChgLst>
  <pc:docChgLst>
    <pc:chgData name="Kazuki Saito" userId="S::kazuki.saito4873@mytsom.ca::3d756ea0-7ec0-4b55-abf8-da05346b10c1" providerId="AD" clId="Web-{BB9E4D61-5FF9-4C3C-BBA6-E953856E54C4}"/>
    <pc:docChg chg="addSld delSld modSld">
      <pc:chgData name="Kazuki Saito" userId="S::kazuki.saito4873@mytsom.ca::3d756ea0-7ec0-4b55-abf8-da05346b10c1" providerId="AD" clId="Web-{BB9E4D61-5FF9-4C3C-BBA6-E953856E54C4}" dt="2024-01-27T22:06:13.206" v="65" actId="20577"/>
      <pc:docMkLst>
        <pc:docMk/>
      </pc:docMkLst>
      <pc:sldChg chg="new del">
        <pc:chgData name="Kazuki Saito" userId="S::kazuki.saito4873@mytsom.ca::3d756ea0-7ec0-4b55-abf8-da05346b10c1" providerId="AD" clId="Web-{BB9E4D61-5FF9-4C3C-BBA6-E953856E54C4}" dt="2024-01-27T21:55:50.058" v="1"/>
        <pc:sldMkLst>
          <pc:docMk/>
          <pc:sldMk cId="46749427" sldId="265"/>
        </pc:sldMkLst>
      </pc:sldChg>
      <pc:sldChg chg="addSp delSp modSp add replId">
        <pc:chgData name="Kazuki Saito" userId="S::kazuki.saito4873@mytsom.ca::3d756ea0-7ec0-4b55-abf8-da05346b10c1" providerId="AD" clId="Web-{BB9E4D61-5FF9-4C3C-BBA6-E953856E54C4}" dt="2024-01-27T22:06:13.206" v="65" actId="20577"/>
        <pc:sldMkLst>
          <pc:docMk/>
          <pc:sldMk cId="960375661" sldId="265"/>
        </pc:sldMkLst>
        <pc:spChg chg="del">
          <ac:chgData name="Kazuki Saito" userId="S::kazuki.saito4873@mytsom.ca::3d756ea0-7ec0-4b55-abf8-da05346b10c1" providerId="AD" clId="Web-{BB9E4D61-5FF9-4C3C-BBA6-E953856E54C4}" dt="2024-01-27T21:56:05.465" v="3"/>
          <ac:spMkLst>
            <pc:docMk/>
            <pc:sldMk cId="960375661" sldId="265"/>
            <ac:spMk id="3" creationId="{C77D160E-9045-57F1-A4E9-8C504FCDDD45}"/>
          </ac:spMkLst>
        </pc:spChg>
        <pc:spChg chg="add mod">
          <ac:chgData name="Kazuki Saito" userId="S::kazuki.saito4873@mytsom.ca::3d756ea0-7ec0-4b55-abf8-da05346b10c1" providerId="AD" clId="Web-{BB9E4D61-5FF9-4C3C-BBA6-E953856E54C4}" dt="2024-01-27T22:06:13.206" v="65" actId="20577"/>
          <ac:spMkLst>
            <pc:docMk/>
            <pc:sldMk cId="960375661" sldId="265"/>
            <ac:spMk id="4" creationId="{D44A6543-7342-8707-F048-CE34EC560615}"/>
          </ac:spMkLst>
        </pc:spChg>
        <pc:spChg chg="add mod">
          <ac:chgData name="Kazuki Saito" userId="S::kazuki.saito4873@mytsom.ca::3d756ea0-7ec0-4b55-abf8-da05346b10c1" providerId="AD" clId="Web-{BB9E4D61-5FF9-4C3C-BBA6-E953856E54C4}" dt="2024-01-27T22:04:06.330" v="54" actId="1076"/>
          <ac:spMkLst>
            <pc:docMk/>
            <pc:sldMk cId="960375661" sldId="265"/>
            <ac:spMk id="5" creationId="{4BE59D76-210D-E3EE-B7BB-1FC2471C775B}"/>
          </ac:spMkLst>
        </pc:spChg>
        <pc:spChg chg="add mod">
          <ac:chgData name="Kazuki Saito" userId="S::kazuki.saito4873@mytsom.ca::3d756ea0-7ec0-4b55-abf8-da05346b10c1" providerId="AD" clId="Web-{BB9E4D61-5FF9-4C3C-BBA6-E953856E54C4}" dt="2024-01-27T21:58:02.919" v="26" actId="20577"/>
          <ac:spMkLst>
            <pc:docMk/>
            <pc:sldMk cId="960375661" sldId="265"/>
            <ac:spMk id="6" creationId="{DAB8B065-CD3D-8F93-AC12-21AFAD26147E}"/>
          </ac:spMkLst>
        </pc:spChg>
        <pc:spChg chg="add mod">
          <ac:chgData name="Kazuki Saito" userId="S::kazuki.saito4873@mytsom.ca::3d756ea0-7ec0-4b55-abf8-da05346b10c1" providerId="AD" clId="Web-{BB9E4D61-5FF9-4C3C-BBA6-E953856E54C4}" dt="2024-01-27T21:58:13.748" v="31" actId="20577"/>
          <ac:spMkLst>
            <pc:docMk/>
            <pc:sldMk cId="960375661" sldId="265"/>
            <ac:spMk id="7" creationId="{EBC01C6D-610D-3827-2F5D-BF09490E3220}"/>
          </ac:spMkLst>
        </pc:spChg>
        <pc:spChg chg="add mod">
          <ac:chgData name="Kazuki Saito" userId="S::kazuki.saito4873@mytsom.ca::3d756ea0-7ec0-4b55-abf8-da05346b10c1" providerId="AD" clId="Web-{BB9E4D61-5FF9-4C3C-BBA6-E953856E54C4}" dt="2024-01-27T21:58:30.857" v="37" actId="1076"/>
          <ac:spMkLst>
            <pc:docMk/>
            <pc:sldMk cId="960375661" sldId="265"/>
            <ac:spMk id="9" creationId="{5F62D296-E0F8-ECA6-69C6-EF1C6E34465A}"/>
          </ac:spMkLst>
        </pc:spChg>
        <pc:spChg chg="add mod">
          <ac:chgData name="Kazuki Saito" userId="S::kazuki.saito4873@mytsom.ca::3d756ea0-7ec0-4b55-abf8-da05346b10c1" providerId="AD" clId="Web-{BB9E4D61-5FF9-4C3C-BBA6-E953856E54C4}" dt="2024-01-27T22:03:27.564" v="39" actId="1076"/>
          <ac:spMkLst>
            <pc:docMk/>
            <pc:sldMk cId="960375661" sldId="265"/>
            <ac:spMk id="11" creationId="{0DB9E076-620B-0A90-2485-BC7BA01BDA95}"/>
          </ac:spMkLst>
        </pc:spChg>
        <pc:spChg chg="add mod">
          <ac:chgData name="Kazuki Saito" userId="S::kazuki.saito4873@mytsom.ca::3d756ea0-7ec0-4b55-abf8-da05346b10c1" providerId="AD" clId="Web-{BB9E4D61-5FF9-4C3C-BBA6-E953856E54C4}" dt="2024-01-27T22:03:30.533" v="41" actId="1076"/>
          <ac:spMkLst>
            <pc:docMk/>
            <pc:sldMk cId="960375661" sldId="265"/>
            <ac:spMk id="13" creationId="{B2B33A9C-CEAE-48E0-BDA9-96B41A4E071A}"/>
          </ac:spMkLst>
        </pc:spChg>
        <pc:picChg chg="add mod">
          <ac:chgData name="Kazuki Saito" userId="S::kazuki.saito4873@mytsom.ca::3d756ea0-7ec0-4b55-abf8-da05346b10c1" providerId="AD" clId="Web-{BB9E4D61-5FF9-4C3C-BBA6-E953856E54C4}" dt="2024-01-27T22:05:57.519" v="60" actId="1076"/>
          <ac:picMkLst>
            <pc:docMk/>
            <pc:sldMk cId="960375661" sldId="265"/>
            <ac:picMk id="14" creationId="{DDA750E6-6DA5-128B-FA6A-398200A8C964}"/>
          </ac:picMkLst>
        </pc:picChg>
      </pc:sldChg>
    </pc:docChg>
  </pc:docChgLst>
  <pc:docChgLst>
    <pc:chgData name="Kazuki Saito" userId="S::kazuki.saito4873@mytsom.ca::3d756ea0-7ec0-4b55-abf8-da05346b10c1" providerId="AD" clId="Web-{DA0B74FD-2408-46FB-B41D-4DAAC29CD822}"/>
    <pc:docChg chg="delSld modSld sldOrd">
      <pc:chgData name="Kazuki Saito" userId="S::kazuki.saito4873@mytsom.ca::3d756ea0-7ec0-4b55-abf8-da05346b10c1" providerId="AD" clId="Web-{DA0B74FD-2408-46FB-B41D-4DAAC29CD822}" dt="2024-02-18T19:28:11.397" v="220" actId="1076"/>
      <pc:docMkLst>
        <pc:docMk/>
      </pc:docMkLst>
      <pc:sldChg chg="delSp modSp ord modNotes">
        <pc:chgData name="Kazuki Saito" userId="S::kazuki.saito4873@mytsom.ca::3d756ea0-7ec0-4b55-abf8-da05346b10c1" providerId="AD" clId="Web-{DA0B74FD-2408-46FB-B41D-4DAAC29CD822}" dt="2024-02-18T19:25:52.630" v="218"/>
        <pc:sldMkLst>
          <pc:docMk/>
          <pc:sldMk cId="2542672935" sldId="276"/>
        </pc:sldMkLst>
        <pc:spChg chg="mod">
          <ac:chgData name="Kazuki Saito" userId="S::kazuki.saito4873@mytsom.ca::3d756ea0-7ec0-4b55-abf8-da05346b10c1" providerId="AD" clId="Web-{DA0B74FD-2408-46FB-B41D-4DAAC29CD822}" dt="2024-02-18T19:25:17.611" v="214"/>
          <ac:spMkLst>
            <pc:docMk/>
            <pc:sldMk cId="2542672935" sldId="276"/>
            <ac:spMk id="2" creationId="{8DA878B6-EBE9-F573-3D4C-6379980FA1EF}"/>
          </ac:spMkLst>
        </pc:spChg>
        <pc:spChg chg="mod">
          <ac:chgData name="Kazuki Saito" userId="S::kazuki.saito4873@mytsom.ca::3d756ea0-7ec0-4b55-abf8-da05346b10c1" providerId="AD" clId="Web-{DA0B74FD-2408-46FB-B41D-4DAAC29CD822}" dt="2024-02-18T19:25:17.611" v="211"/>
          <ac:spMkLst>
            <pc:docMk/>
            <pc:sldMk cId="2542672935" sldId="276"/>
            <ac:spMk id="3" creationId="{3E0002D0-62A7-2241-6667-9D8EB723F80E}"/>
          </ac:spMkLst>
        </pc:spChg>
        <pc:spChg chg="mod">
          <ac:chgData name="Kazuki Saito" userId="S::kazuki.saito4873@mytsom.ca::3d756ea0-7ec0-4b55-abf8-da05346b10c1" providerId="AD" clId="Web-{DA0B74FD-2408-46FB-B41D-4DAAC29CD822}" dt="2024-02-18T19:25:17.611" v="213"/>
          <ac:spMkLst>
            <pc:docMk/>
            <pc:sldMk cId="2542672935" sldId="276"/>
            <ac:spMk id="4" creationId="{0AF5FBAF-0F7D-5705-61E7-081438F0CF50}"/>
          </ac:spMkLst>
        </pc:spChg>
        <pc:spChg chg="mod">
          <ac:chgData name="Kazuki Saito" userId="S::kazuki.saito4873@mytsom.ca::3d756ea0-7ec0-4b55-abf8-da05346b10c1" providerId="AD" clId="Web-{DA0B74FD-2408-46FB-B41D-4DAAC29CD822}" dt="2024-02-18T19:25:17.611" v="210"/>
          <ac:spMkLst>
            <pc:docMk/>
            <pc:sldMk cId="2542672935" sldId="276"/>
            <ac:spMk id="5" creationId="{D1D9727F-26A5-7A3F-6D03-08D96EBF7150}"/>
          </ac:spMkLst>
        </pc:spChg>
        <pc:spChg chg="mod">
          <ac:chgData name="Kazuki Saito" userId="S::kazuki.saito4873@mytsom.ca::3d756ea0-7ec0-4b55-abf8-da05346b10c1" providerId="AD" clId="Web-{DA0B74FD-2408-46FB-B41D-4DAAC29CD822}" dt="2024-02-18T19:25:17.611" v="212"/>
          <ac:spMkLst>
            <pc:docMk/>
            <pc:sldMk cId="2542672935" sldId="276"/>
            <ac:spMk id="7" creationId="{E2BDD8F3-8CC4-0327-2593-4A3521FFD6CA}"/>
          </ac:spMkLst>
        </pc:spChg>
        <pc:spChg chg="mod">
          <ac:chgData name="Kazuki Saito" userId="S::kazuki.saito4873@mytsom.ca::3d756ea0-7ec0-4b55-abf8-da05346b10c1" providerId="AD" clId="Web-{DA0B74FD-2408-46FB-B41D-4DAAC29CD822}" dt="2024-02-18T19:25:17.611" v="209"/>
          <ac:spMkLst>
            <pc:docMk/>
            <pc:sldMk cId="2542672935" sldId="276"/>
            <ac:spMk id="8" creationId="{F0EE3DE3-D617-F486-411A-EF47898BCE85}"/>
          </ac:spMkLst>
        </pc:spChg>
        <pc:spChg chg="mod">
          <ac:chgData name="Kazuki Saito" userId="S::kazuki.saito4873@mytsom.ca::3d756ea0-7ec0-4b55-abf8-da05346b10c1" providerId="AD" clId="Web-{DA0B74FD-2408-46FB-B41D-4DAAC29CD822}" dt="2024-02-18T19:25:17.611" v="208"/>
          <ac:spMkLst>
            <pc:docMk/>
            <pc:sldMk cId="2542672935" sldId="276"/>
            <ac:spMk id="9" creationId="{B30D7002-A816-3326-1D19-869F32C7666D}"/>
          </ac:spMkLst>
        </pc:spChg>
        <pc:spChg chg="mod">
          <ac:chgData name="Kazuki Saito" userId="S::kazuki.saito4873@mytsom.ca::3d756ea0-7ec0-4b55-abf8-da05346b10c1" providerId="AD" clId="Web-{DA0B74FD-2408-46FB-B41D-4DAAC29CD822}" dt="2024-02-18T19:25:17.611" v="207"/>
          <ac:spMkLst>
            <pc:docMk/>
            <pc:sldMk cId="2542672935" sldId="276"/>
            <ac:spMk id="10" creationId="{6A9A4D6E-DA1C-3C63-5879-A3510F1A361E}"/>
          </ac:spMkLst>
        </pc:spChg>
        <pc:spChg chg="mod">
          <ac:chgData name="Kazuki Saito" userId="S::kazuki.saito4873@mytsom.ca::3d756ea0-7ec0-4b55-abf8-da05346b10c1" providerId="AD" clId="Web-{DA0B74FD-2408-46FB-B41D-4DAAC29CD822}" dt="2024-02-18T19:25:17.611" v="206"/>
          <ac:spMkLst>
            <pc:docMk/>
            <pc:sldMk cId="2542672935" sldId="276"/>
            <ac:spMk id="11" creationId="{33EDCBB0-6EDB-0185-355B-3B0F6303CA77}"/>
          </ac:spMkLst>
        </pc:spChg>
        <pc:spChg chg="mod">
          <ac:chgData name="Kazuki Saito" userId="S::kazuki.saito4873@mytsom.ca::3d756ea0-7ec0-4b55-abf8-da05346b10c1" providerId="AD" clId="Web-{DA0B74FD-2408-46FB-B41D-4DAAC29CD822}" dt="2024-02-18T19:25:17.611" v="205"/>
          <ac:spMkLst>
            <pc:docMk/>
            <pc:sldMk cId="2542672935" sldId="276"/>
            <ac:spMk id="12" creationId="{010E3446-99E7-A56E-10E9-5C7FAFFAD9CA}"/>
          </ac:spMkLst>
        </pc:spChg>
        <pc:spChg chg="mod">
          <ac:chgData name="Kazuki Saito" userId="S::kazuki.saito4873@mytsom.ca::3d756ea0-7ec0-4b55-abf8-da05346b10c1" providerId="AD" clId="Web-{DA0B74FD-2408-46FB-B41D-4DAAC29CD822}" dt="2024-02-18T19:25:17.611" v="204"/>
          <ac:spMkLst>
            <pc:docMk/>
            <pc:sldMk cId="2542672935" sldId="276"/>
            <ac:spMk id="13" creationId="{D9BAA36C-50D3-5842-E2BA-AAF38A0CF269}"/>
          </ac:spMkLst>
        </pc:spChg>
        <pc:spChg chg="mod">
          <ac:chgData name="Kazuki Saito" userId="S::kazuki.saito4873@mytsom.ca::3d756ea0-7ec0-4b55-abf8-da05346b10c1" providerId="AD" clId="Web-{DA0B74FD-2408-46FB-B41D-4DAAC29CD822}" dt="2024-02-18T19:25:17.611" v="203"/>
          <ac:spMkLst>
            <pc:docMk/>
            <pc:sldMk cId="2542672935" sldId="276"/>
            <ac:spMk id="14" creationId="{2CC84919-6518-6BEB-CDD1-053CF83416F8}"/>
          </ac:spMkLst>
        </pc:spChg>
        <pc:spChg chg="mod">
          <ac:chgData name="Kazuki Saito" userId="S::kazuki.saito4873@mytsom.ca::3d756ea0-7ec0-4b55-abf8-da05346b10c1" providerId="AD" clId="Web-{DA0B74FD-2408-46FB-B41D-4DAAC29CD822}" dt="2024-02-18T19:25:17.611" v="202"/>
          <ac:spMkLst>
            <pc:docMk/>
            <pc:sldMk cId="2542672935" sldId="276"/>
            <ac:spMk id="24" creationId="{22F69A8F-7B5A-3405-C9CE-1CBC27852DDB}"/>
          </ac:spMkLst>
        </pc:spChg>
        <pc:spChg chg="mod">
          <ac:chgData name="Kazuki Saito" userId="S::kazuki.saito4873@mytsom.ca::3d756ea0-7ec0-4b55-abf8-da05346b10c1" providerId="AD" clId="Web-{DA0B74FD-2408-46FB-B41D-4DAAC29CD822}" dt="2024-02-18T19:25:21.301" v="216" actId="20577"/>
          <ac:spMkLst>
            <pc:docMk/>
            <pc:sldMk cId="2542672935" sldId="276"/>
            <ac:spMk id="25" creationId="{4CF849A2-494D-907F-009D-CD63FEF8DB92}"/>
          </ac:spMkLst>
        </pc:spChg>
        <pc:spChg chg="mod">
          <ac:chgData name="Kazuki Saito" userId="S::kazuki.saito4873@mytsom.ca::3d756ea0-7ec0-4b55-abf8-da05346b10c1" providerId="AD" clId="Web-{DA0B74FD-2408-46FB-B41D-4DAAC29CD822}" dt="2024-02-18T19:25:17.595" v="200"/>
          <ac:spMkLst>
            <pc:docMk/>
            <pc:sldMk cId="2542672935" sldId="276"/>
            <ac:spMk id="26" creationId="{F4B11C4F-2401-AE61-4140-23396C4B9602}"/>
          </ac:spMkLst>
        </pc:spChg>
        <pc:spChg chg="mod">
          <ac:chgData name="Kazuki Saito" userId="S::kazuki.saito4873@mytsom.ca::3d756ea0-7ec0-4b55-abf8-da05346b10c1" providerId="AD" clId="Web-{DA0B74FD-2408-46FB-B41D-4DAAC29CD822}" dt="2024-02-18T19:25:17.595" v="199"/>
          <ac:spMkLst>
            <pc:docMk/>
            <pc:sldMk cId="2542672935" sldId="276"/>
            <ac:spMk id="27" creationId="{7A727423-8AAB-B311-EF4C-255E1BCCA6F1}"/>
          </ac:spMkLst>
        </pc:spChg>
        <pc:spChg chg="del mod">
          <ac:chgData name="Kazuki Saito" userId="S::kazuki.saito4873@mytsom.ca::3d756ea0-7ec0-4b55-abf8-da05346b10c1" providerId="AD" clId="Web-{DA0B74FD-2408-46FB-B41D-4DAAC29CD822}" dt="2024-02-18T18:53:26.521" v="120"/>
          <ac:spMkLst>
            <pc:docMk/>
            <pc:sldMk cId="2542672935" sldId="276"/>
            <ac:spMk id="29" creationId="{8CD87EFA-14C7-4826-2C65-1EA15EF79BF5}"/>
          </ac:spMkLst>
        </pc:spChg>
      </pc:sldChg>
      <pc:sldChg chg="addSp delSp modSp mod setBg modNotes">
        <pc:chgData name="Kazuki Saito" userId="S::kazuki.saito4873@mytsom.ca::3d756ea0-7ec0-4b55-abf8-da05346b10c1" providerId="AD" clId="Web-{DA0B74FD-2408-46FB-B41D-4DAAC29CD822}" dt="2024-02-18T19:24:52.095" v="182"/>
        <pc:sldMkLst>
          <pc:docMk/>
          <pc:sldMk cId="3186799301" sldId="292"/>
        </pc:sldMkLst>
        <pc:spChg chg="del">
          <ac:chgData name="Kazuki Saito" userId="S::kazuki.saito4873@mytsom.ca::3d756ea0-7ec0-4b55-abf8-da05346b10c1" providerId="AD" clId="Web-{DA0B74FD-2408-46FB-B41D-4DAAC29CD822}" dt="2024-02-18T19:07:43.799" v="128"/>
          <ac:spMkLst>
            <pc:docMk/>
            <pc:sldMk cId="3186799301" sldId="292"/>
            <ac:spMk id="3" creationId="{A2A9E209-5C1A-DFBC-C17B-B0D46F123E16}"/>
          </ac:spMkLst>
        </pc:spChg>
        <pc:spChg chg="mod">
          <ac:chgData name="Kazuki Saito" userId="S::kazuki.saito4873@mytsom.ca::3d756ea0-7ec0-4b55-abf8-da05346b10c1" providerId="AD" clId="Web-{DA0B74FD-2408-46FB-B41D-4DAAC29CD822}" dt="2024-02-18T19:24:05.969" v="178" actId="20577"/>
          <ac:spMkLst>
            <pc:docMk/>
            <pc:sldMk cId="3186799301" sldId="292"/>
            <ac:spMk id="4" creationId="{0AF5FBAF-0F7D-5705-61E7-081438F0CF50}"/>
          </ac:spMkLst>
        </pc:spChg>
        <pc:spChg chg="del mod">
          <ac:chgData name="Kazuki Saito" userId="S::kazuki.saito4873@mytsom.ca::3d756ea0-7ec0-4b55-abf8-da05346b10c1" providerId="AD" clId="Web-{DA0B74FD-2408-46FB-B41D-4DAAC29CD822}" dt="2024-02-18T19:07:42.627" v="127"/>
          <ac:spMkLst>
            <pc:docMk/>
            <pc:sldMk cId="3186799301" sldId="292"/>
            <ac:spMk id="8" creationId="{874A2BF2-7A71-706D-F51B-5AE1CE957506}"/>
          </ac:spMkLst>
        </pc:spChg>
        <pc:spChg chg="del">
          <ac:chgData name="Kazuki Saito" userId="S::kazuki.saito4873@mytsom.ca::3d756ea0-7ec0-4b55-abf8-da05346b10c1" providerId="AD" clId="Web-{DA0B74FD-2408-46FB-B41D-4DAAC29CD822}" dt="2024-02-18T19:07:45.096" v="129"/>
          <ac:spMkLst>
            <pc:docMk/>
            <pc:sldMk cId="3186799301" sldId="292"/>
            <ac:spMk id="11" creationId="{2955CB5B-9064-75C0-4A2A-652CCCF2EE9A}"/>
          </ac:spMkLst>
        </pc:spChg>
        <pc:spChg chg="del mod">
          <ac:chgData name="Kazuki Saito" userId="S::kazuki.saito4873@mytsom.ca::3d756ea0-7ec0-4b55-abf8-da05346b10c1" providerId="AD" clId="Web-{DA0B74FD-2408-46FB-B41D-4DAAC29CD822}" dt="2024-02-18T19:07:34.455" v="124"/>
          <ac:spMkLst>
            <pc:docMk/>
            <pc:sldMk cId="3186799301" sldId="292"/>
            <ac:spMk id="13" creationId="{4FA6330A-8EDF-4369-5741-B6F91AC6AA08}"/>
          </ac:spMkLst>
        </pc:spChg>
        <pc:spChg chg="del">
          <ac:chgData name="Kazuki Saito" userId="S::kazuki.saito4873@mytsom.ca::3d756ea0-7ec0-4b55-abf8-da05346b10c1" providerId="AD" clId="Web-{DA0B74FD-2408-46FB-B41D-4DAAC29CD822}" dt="2024-02-18T19:07:38.143" v="125"/>
          <ac:spMkLst>
            <pc:docMk/>
            <pc:sldMk cId="3186799301" sldId="292"/>
            <ac:spMk id="17" creationId="{A490EFDD-D7A0-426D-4D58-2EC1E3B3E668}"/>
          </ac:spMkLst>
        </pc:spChg>
        <pc:spChg chg="del">
          <ac:chgData name="Kazuki Saito" userId="S::kazuki.saito4873@mytsom.ca::3d756ea0-7ec0-4b55-abf8-da05346b10c1" providerId="AD" clId="Web-{DA0B74FD-2408-46FB-B41D-4DAAC29CD822}" dt="2024-02-18T19:07:30.158" v="121"/>
          <ac:spMkLst>
            <pc:docMk/>
            <pc:sldMk cId="3186799301" sldId="292"/>
            <ac:spMk id="19" creationId="{73E5857A-3250-7D34-C34A-4DCA00B88AB5}"/>
          </ac:spMkLst>
        </pc:spChg>
        <pc:spChg chg="add del">
          <ac:chgData name="Kazuki Saito" userId="S::kazuki.saito4873@mytsom.ca::3d756ea0-7ec0-4b55-abf8-da05346b10c1" providerId="AD" clId="Web-{DA0B74FD-2408-46FB-B41D-4DAAC29CD822}" dt="2024-02-18T19:23:31.437" v="173"/>
          <ac:spMkLst>
            <pc:docMk/>
            <pc:sldMk cId="3186799301" sldId="292"/>
            <ac:spMk id="20" creationId="{B9E248E0-55F8-4E45-A07F-B49E0EEA97ED}"/>
          </ac:spMkLst>
        </pc:spChg>
        <pc:spChg chg="add del mod">
          <ac:chgData name="Kazuki Saito" userId="S::kazuki.saito4873@mytsom.ca::3d756ea0-7ec0-4b55-abf8-da05346b10c1" providerId="AD" clId="Web-{DA0B74FD-2408-46FB-B41D-4DAAC29CD822}" dt="2024-02-18T19:23:31.437" v="173"/>
          <ac:spMkLst>
            <pc:docMk/>
            <pc:sldMk cId="3186799301" sldId="292"/>
            <ac:spMk id="21" creationId="{311F016A-A753-449B-9EA6-322199B7119E}"/>
          </ac:spMkLst>
        </pc:spChg>
        <pc:spChg chg="add">
          <ac:chgData name="Kazuki Saito" userId="S::kazuki.saito4873@mytsom.ca::3d756ea0-7ec0-4b55-abf8-da05346b10c1" providerId="AD" clId="Web-{DA0B74FD-2408-46FB-B41D-4DAAC29CD822}" dt="2024-02-18T19:23:31.437" v="173"/>
          <ac:spMkLst>
            <pc:docMk/>
            <pc:sldMk cId="3186799301" sldId="292"/>
            <ac:spMk id="26" creationId="{B9E248E0-55F8-4E45-A07F-B49E0EEA97ED}"/>
          </ac:spMkLst>
        </pc:spChg>
        <pc:spChg chg="add mod">
          <ac:chgData name="Kazuki Saito" userId="S::kazuki.saito4873@mytsom.ca::3d756ea0-7ec0-4b55-abf8-da05346b10c1" providerId="AD" clId="Web-{DA0B74FD-2408-46FB-B41D-4DAAC29CD822}" dt="2024-02-18T19:23:40.203" v="174"/>
          <ac:spMkLst>
            <pc:docMk/>
            <pc:sldMk cId="3186799301" sldId="292"/>
            <ac:spMk id="28" creationId="{311F016A-A753-449B-9EA6-322199B7119E}"/>
          </ac:spMkLst>
        </pc:spChg>
        <pc:picChg chg="add del mod">
          <ac:chgData name="Kazuki Saito" userId="S::kazuki.saito4873@mytsom.ca::3d756ea0-7ec0-4b55-abf8-da05346b10c1" providerId="AD" clId="Web-{DA0B74FD-2408-46FB-B41D-4DAAC29CD822}" dt="2024-02-18T19:16:32.510" v="150"/>
          <ac:picMkLst>
            <pc:docMk/>
            <pc:sldMk cId="3186799301" sldId="292"/>
            <ac:picMk id="2" creationId="{E82B25EC-35D1-8FBA-3681-60ABA1286061}"/>
          </ac:picMkLst>
        </pc:picChg>
        <pc:picChg chg="del">
          <ac:chgData name="Kazuki Saito" userId="S::kazuki.saito4873@mytsom.ca::3d756ea0-7ec0-4b55-abf8-da05346b10c1" providerId="AD" clId="Web-{DA0B74FD-2408-46FB-B41D-4DAAC29CD822}" dt="2024-02-18T19:17:12.276" v="159"/>
          <ac:picMkLst>
            <pc:docMk/>
            <pc:sldMk cId="3186799301" sldId="292"/>
            <ac:picMk id="5" creationId="{E5CC55BF-22AB-CBDB-DF65-60740D90EFDA}"/>
          </ac:picMkLst>
        </pc:picChg>
        <pc:picChg chg="add mod">
          <ac:chgData name="Kazuki Saito" userId="S::kazuki.saito4873@mytsom.ca::3d756ea0-7ec0-4b55-abf8-da05346b10c1" providerId="AD" clId="Web-{DA0B74FD-2408-46FB-B41D-4DAAC29CD822}" dt="2024-02-18T19:18:11.542" v="164"/>
          <ac:picMkLst>
            <pc:docMk/>
            <pc:sldMk cId="3186799301" sldId="292"/>
            <ac:picMk id="6" creationId="{E6907473-0DFA-61B5-A6C2-B2EA8D7D2881}"/>
          </ac:picMkLst>
        </pc:picChg>
        <pc:picChg chg="add del mod">
          <ac:chgData name="Kazuki Saito" userId="S::kazuki.saito4873@mytsom.ca::3d756ea0-7ec0-4b55-abf8-da05346b10c1" providerId="AD" clId="Web-{DA0B74FD-2408-46FB-B41D-4DAAC29CD822}" dt="2024-02-18T19:16:52.916" v="157"/>
          <ac:picMkLst>
            <pc:docMk/>
            <pc:sldMk cId="3186799301" sldId="292"/>
            <ac:picMk id="7" creationId="{C026A06A-315E-97A3-0ABC-35DF89FB70AB}"/>
          </ac:picMkLst>
        </pc:picChg>
        <pc:picChg chg="add mod ord">
          <ac:chgData name="Kazuki Saito" userId="S::kazuki.saito4873@mytsom.ca::3d756ea0-7ec0-4b55-abf8-da05346b10c1" providerId="AD" clId="Web-{DA0B74FD-2408-46FB-B41D-4DAAC29CD822}" dt="2024-02-18T19:18:11.542" v="164"/>
          <ac:picMkLst>
            <pc:docMk/>
            <pc:sldMk cId="3186799301" sldId="292"/>
            <ac:picMk id="9" creationId="{BA5E0BD2-0782-0E0D-3D02-C12C0F4208A7}"/>
          </ac:picMkLst>
        </pc:picChg>
      </pc:sldChg>
      <pc:sldChg chg="addSp modSp addAnim modNotes">
        <pc:chgData name="Kazuki Saito" userId="S::kazuki.saito4873@mytsom.ca::3d756ea0-7ec0-4b55-abf8-da05346b10c1" providerId="AD" clId="Web-{DA0B74FD-2408-46FB-B41D-4DAAC29CD822}" dt="2024-02-18T19:28:11.397" v="220" actId="1076"/>
        <pc:sldMkLst>
          <pc:docMk/>
          <pc:sldMk cId="2826539552" sldId="319"/>
        </pc:sldMkLst>
        <pc:spChg chg="add mod">
          <ac:chgData name="Kazuki Saito" userId="S::kazuki.saito4873@mytsom.ca::3d756ea0-7ec0-4b55-abf8-da05346b10c1" providerId="AD" clId="Web-{DA0B74FD-2408-46FB-B41D-4DAAC29CD822}" dt="2024-02-18T19:28:11.397" v="220" actId="1076"/>
          <ac:spMkLst>
            <pc:docMk/>
            <pc:sldMk cId="2826539552" sldId="319"/>
            <ac:spMk id="4" creationId="{AD84B0AE-149F-4678-0060-1B6AA55BE98A}"/>
          </ac:spMkLst>
        </pc:spChg>
      </pc:sldChg>
      <pc:sldChg chg="delSp modSp del">
        <pc:chgData name="Kazuki Saito" userId="S::kazuki.saito4873@mytsom.ca::3d756ea0-7ec0-4b55-abf8-da05346b10c1" providerId="AD" clId="Web-{DA0B74FD-2408-46FB-B41D-4DAAC29CD822}" dt="2024-02-18T18:12:40.131" v="15"/>
        <pc:sldMkLst>
          <pc:docMk/>
          <pc:sldMk cId="2981981347" sldId="320"/>
        </pc:sldMkLst>
        <pc:spChg chg="mod">
          <ac:chgData name="Kazuki Saito" userId="S::kazuki.saito4873@mytsom.ca::3d756ea0-7ec0-4b55-abf8-da05346b10c1" providerId="AD" clId="Web-{DA0B74FD-2408-46FB-B41D-4DAAC29CD822}" dt="2024-02-18T18:11:25.427" v="2"/>
          <ac:spMkLst>
            <pc:docMk/>
            <pc:sldMk cId="2981981347" sldId="320"/>
            <ac:spMk id="2" creationId="{39809890-54D2-C4B0-D807-D60299BD4295}"/>
          </ac:spMkLst>
        </pc:spChg>
        <pc:spChg chg="del mod">
          <ac:chgData name="Kazuki Saito" userId="S::kazuki.saito4873@mytsom.ca::3d756ea0-7ec0-4b55-abf8-da05346b10c1" providerId="AD" clId="Web-{DA0B74FD-2408-46FB-B41D-4DAAC29CD822}" dt="2024-02-18T18:11:46.193" v="6"/>
          <ac:spMkLst>
            <pc:docMk/>
            <pc:sldMk cId="2981981347" sldId="320"/>
            <ac:spMk id="5" creationId="{AD84B0AE-149F-4678-0060-1B6AA55BE98A}"/>
          </ac:spMkLst>
        </pc:spChg>
      </pc:sldChg>
    </pc:docChg>
  </pc:docChgLst>
  <pc:docChgLst>
    <pc:chgData name="Akanksha Upadhyay" userId="S::akanksha.upadhy7132@mytsom.ca::c130e4bf-907b-4ab0-a778-48de3a54dfa0" providerId="AD" clId="Web-{3FB1317D-5E9A-4B12-A496-1223DC64E958}"/>
    <pc:docChg chg="modSld">
      <pc:chgData name="Akanksha Upadhyay" userId="S::akanksha.upadhy7132@mytsom.ca::c130e4bf-907b-4ab0-a778-48de3a54dfa0" providerId="AD" clId="Web-{3FB1317D-5E9A-4B12-A496-1223DC64E958}" dt="2024-01-28T18:49:02.576" v="0" actId="1076"/>
      <pc:docMkLst>
        <pc:docMk/>
      </pc:docMkLst>
      <pc:sldChg chg="modSp">
        <pc:chgData name="Akanksha Upadhyay" userId="S::akanksha.upadhy7132@mytsom.ca::c130e4bf-907b-4ab0-a778-48de3a54dfa0" providerId="AD" clId="Web-{3FB1317D-5E9A-4B12-A496-1223DC64E958}" dt="2024-01-28T18:49:02.576" v="0" actId="1076"/>
        <pc:sldMkLst>
          <pc:docMk/>
          <pc:sldMk cId="1442089544" sldId="256"/>
        </pc:sldMkLst>
        <pc:picChg chg="mod">
          <ac:chgData name="Akanksha Upadhyay" userId="S::akanksha.upadhy7132@mytsom.ca::c130e4bf-907b-4ab0-a778-48de3a54dfa0" providerId="AD" clId="Web-{3FB1317D-5E9A-4B12-A496-1223DC64E958}" dt="2024-01-28T18:49:02.576" v="0" actId="1076"/>
          <ac:picMkLst>
            <pc:docMk/>
            <pc:sldMk cId="1442089544" sldId="256"/>
            <ac:picMk id="5" creationId="{8D21E265-9259-040B-576A-74B432EF5CFF}"/>
          </ac:picMkLst>
        </pc:picChg>
      </pc:sldChg>
    </pc:docChg>
  </pc:docChgLst>
  <pc:docChgLst>
    <pc:chgData name="Kazuki Saito" userId="S::kazuki.saito4873@mytsom.ca::3d756ea0-7ec0-4b55-abf8-da05346b10c1" providerId="AD" clId="Web-{615BDA9C-2BA4-4AA8-BFA4-E20A65FCA7D4}"/>
    <pc:docChg chg="addSld delSld modSld">
      <pc:chgData name="Kazuki Saito" userId="S::kazuki.saito4873@mytsom.ca::3d756ea0-7ec0-4b55-abf8-da05346b10c1" providerId="AD" clId="Web-{615BDA9C-2BA4-4AA8-BFA4-E20A65FCA7D4}" dt="2024-02-06T05:34:28.831" v="198" actId="20577"/>
      <pc:docMkLst>
        <pc:docMk/>
      </pc:docMkLst>
      <pc:sldChg chg="addSp delSp modSp">
        <pc:chgData name="Kazuki Saito" userId="S::kazuki.saito4873@mytsom.ca::3d756ea0-7ec0-4b55-abf8-da05346b10c1" providerId="AD" clId="Web-{615BDA9C-2BA4-4AA8-BFA4-E20A65FCA7D4}" dt="2024-02-06T05:33:59.549" v="183" actId="20577"/>
        <pc:sldMkLst>
          <pc:docMk/>
          <pc:sldMk cId="2542672935" sldId="276"/>
        </pc:sldMkLst>
        <pc:spChg chg="add del mod">
          <ac:chgData name="Kazuki Saito" userId="S::kazuki.saito4873@mytsom.ca::3d756ea0-7ec0-4b55-abf8-da05346b10c1" providerId="AD" clId="Web-{615BDA9C-2BA4-4AA8-BFA4-E20A65FCA7D4}" dt="2024-02-06T05:33:49.190" v="174" actId="20577"/>
          <ac:spMkLst>
            <pc:docMk/>
            <pc:sldMk cId="2542672935" sldId="276"/>
            <ac:spMk id="13" creationId="{D9BAA36C-50D3-5842-E2BA-AAF38A0CF269}"/>
          </ac:spMkLst>
        </pc:spChg>
        <pc:spChg chg="add del">
          <ac:chgData name="Kazuki Saito" userId="S::kazuki.saito4873@mytsom.ca::3d756ea0-7ec0-4b55-abf8-da05346b10c1" providerId="AD" clId="Web-{615BDA9C-2BA4-4AA8-BFA4-E20A65FCA7D4}" dt="2024-02-06T05:33:37.424" v="157"/>
          <ac:spMkLst>
            <pc:docMk/>
            <pc:sldMk cId="2542672935" sldId="276"/>
            <ac:spMk id="14" creationId="{2CC84919-6518-6BEB-CDD1-053CF83416F8}"/>
          </ac:spMkLst>
        </pc:spChg>
        <pc:spChg chg="del mod">
          <ac:chgData name="Kazuki Saito" userId="S::kazuki.saito4873@mytsom.ca::3d756ea0-7ec0-4b55-abf8-da05346b10c1" providerId="AD" clId="Web-{615BDA9C-2BA4-4AA8-BFA4-E20A65FCA7D4}" dt="2024-02-06T05:33:53.862" v="178"/>
          <ac:spMkLst>
            <pc:docMk/>
            <pc:sldMk cId="2542672935" sldId="276"/>
            <ac:spMk id="15" creationId="{91724100-E84A-C128-528C-02EA63158970}"/>
          </ac:spMkLst>
        </pc:spChg>
        <pc:spChg chg="del">
          <ac:chgData name="Kazuki Saito" userId="S::kazuki.saito4873@mytsom.ca::3d756ea0-7ec0-4b55-abf8-da05346b10c1" providerId="AD" clId="Web-{615BDA9C-2BA4-4AA8-BFA4-E20A65FCA7D4}" dt="2024-02-06T05:33:51.909" v="176"/>
          <ac:spMkLst>
            <pc:docMk/>
            <pc:sldMk cId="2542672935" sldId="276"/>
            <ac:spMk id="16" creationId="{61481B15-B5E1-4EF4-EE5A-85D1E0AE2A0E}"/>
          </ac:spMkLst>
        </pc:spChg>
        <pc:spChg chg="mod">
          <ac:chgData name="Kazuki Saito" userId="S::kazuki.saito4873@mytsom.ca::3d756ea0-7ec0-4b55-abf8-da05346b10c1" providerId="AD" clId="Web-{615BDA9C-2BA4-4AA8-BFA4-E20A65FCA7D4}" dt="2024-02-06T05:33:59.549" v="183" actId="20577"/>
          <ac:spMkLst>
            <pc:docMk/>
            <pc:sldMk cId="2542672935" sldId="276"/>
            <ac:spMk id="24" creationId="{22F69A8F-7B5A-3405-C9CE-1CBC27852DDB}"/>
          </ac:spMkLst>
        </pc:spChg>
        <pc:cxnChg chg="del">
          <ac:chgData name="Kazuki Saito" userId="S::kazuki.saito4873@mytsom.ca::3d756ea0-7ec0-4b55-abf8-da05346b10c1" providerId="AD" clId="Web-{615BDA9C-2BA4-4AA8-BFA4-E20A65FCA7D4}" dt="2024-02-06T05:33:52.659" v="177"/>
          <ac:cxnSpMkLst>
            <pc:docMk/>
            <pc:sldMk cId="2542672935" sldId="276"/>
            <ac:cxnSpMk id="23" creationId="{28853914-205D-6799-4B2C-59247A062DDC}"/>
          </ac:cxnSpMkLst>
        </pc:cxnChg>
      </pc:sldChg>
      <pc:sldChg chg="add del">
        <pc:chgData name="Kazuki Saito" userId="S::kazuki.saito4873@mytsom.ca::3d756ea0-7ec0-4b55-abf8-da05346b10c1" providerId="AD" clId="Web-{615BDA9C-2BA4-4AA8-BFA4-E20A65FCA7D4}" dt="2024-02-06T05:27:35.029" v="48"/>
        <pc:sldMkLst>
          <pc:docMk/>
          <pc:sldMk cId="2834632688" sldId="280"/>
        </pc:sldMkLst>
      </pc:sldChg>
      <pc:sldChg chg="addSp delSp modSp add del">
        <pc:chgData name="Kazuki Saito" userId="S::kazuki.saito4873@mytsom.ca::3d756ea0-7ec0-4b55-abf8-da05346b10c1" providerId="AD" clId="Web-{615BDA9C-2BA4-4AA8-BFA4-E20A65FCA7D4}" dt="2024-02-06T05:34:28.831" v="198" actId="20577"/>
        <pc:sldMkLst>
          <pc:docMk/>
          <pc:sldMk cId="2559134823" sldId="281"/>
        </pc:sldMkLst>
        <pc:spChg chg="mod">
          <ac:chgData name="Kazuki Saito" userId="S::kazuki.saito4873@mytsom.ca::3d756ea0-7ec0-4b55-abf8-da05346b10c1" providerId="AD" clId="Web-{615BDA9C-2BA4-4AA8-BFA4-E20A65FCA7D4}" dt="2024-02-06T05:34:28.831" v="198" actId="20577"/>
          <ac:spMkLst>
            <pc:docMk/>
            <pc:sldMk cId="2559134823" sldId="281"/>
            <ac:spMk id="8" creationId="{EEEEAF9E-4EF0-1627-0319-8DE507E7460D}"/>
          </ac:spMkLst>
        </pc:spChg>
        <pc:grpChg chg="add del">
          <ac:chgData name="Kazuki Saito" userId="S::kazuki.saito4873@mytsom.ca::3d756ea0-7ec0-4b55-abf8-da05346b10c1" providerId="AD" clId="Web-{615BDA9C-2BA4-4AA8-BFA4-E20A65FCA7D4}" dt="2024-02-06T05:34:17.409" v="185"/>
          <ac:grpSpMkLst>
            <pc:docMk/>
            <pc:sldMk cId="2559134823" sldId="281"/>
            <ac:grpSpMk id="9" creationId="{3B077C8A-C2F7-3EF2-5C3D-C5B2EEEA7F96}"/>
          </ac:grpSpMkLst>
        </pc:grpChg>
        <pc:picChg chg="del">
          <ac:chgData name="Kazuki Saito" userId="S::kazuki.saito4873@mytsom.ca::3d756ea0-7ec0-4b55-abf8-da05346b10c1" providerId="AD" clId="Web-{615BDA9C-2BA4-4AA8-BFA4-E20A65FCA7D4}" dt="2024-02-06T05:34:20.784" v="186"/>
          <ac:picMkLst>
            <pc:docMk/>
            <pc:sldMk cId="2559134823" sldId="281"/>
            <ac:picMk id="5" creationId="{2CBB3765-C102-95E3-933C-7E5162D3C972}"/>
          </ac:picMkLst>
        </pc:picChg>
      </pc:sldChg>
      <pc:sldChg chg="add del">
        <pc:chgData name="Kazuki Saito" userId="S::kazuki.saito4873@mytsom.ca::3d756ea0-7ec0-4b55-abf8-da05346b10c1" providerId="AD" clId="Web-{615BDA9C-2BA4-4AA8-BFA4-E20A65FCA7D4}" dt="2024-02-06T05:28:21.076" v="92"/>
        <pc:sldMkLst>
          <pc:docMk/>
          <pc:sldMk cId="1683108188" sldId="285"/>
        </pc:sldMkLst>
      </pc:sldChg>
      <pc:sldChg chg="add del">
        <pc:chgData name="Kazuki Saito" userId="S::kazuki.saito4873@mytsom.ca::3d756ea0-7ec0-4b55-abf8-da05346b10c1" providerId="AD" clId="Web-{615BDA9C-2BA4-4AA8-BFA4-E20A65FCA7D4}" dt="2024-02-06T05:28:21.045" v="89"/>
        <pc:sldMkLst>
          <pc:docMk/>
          <pc:sldMk cId="2008644381" sldId="286"/>
        </pc:sldMkLst>
      </pc:sldChg>
      <pc:sldChg chg="add del">
        <pc:chgData name="Kazuki Saito" userId="S::kazuki.saito4873@mytsom.ca::3d756ea0-7ec0-4b55-abf8-da05346b10c1" providerId="AD" clId="Web-{615BDA9C-2BA4-4AA8-BFA4-E20A65FCA7D4}" dt="2024-02-06T05:28:21.014" v="87"/>
        <pc:sldMkLst>
          <pc:docMk/>
          <pc:sldMk cId="1956365471" sldId="287"/>
        </pc:sldMkLst>
      </pc:sldChg>
      <pc:sldChg chg="add del">
        <pc:chgData name="Kazuki Saito" userId="S::kazuki.saito4873@mytsom.ca::3d756ea0-7ec0-4b55-abf8-da05346b10c1" providerId="AD" clId="Web-{615BDA9C-2BA4-4AA8-BFA4-E20A65FCA7D4}" dt="2024-02-06T05:28:20.998" v="86"/>
        <pc:sldMkLst>
          <pc:docMk/>
          <pc:sldMk cId="3724527578" sldId="288"/>
        </pc:sldMkLst>
      </pc:sldChg>
      <pc:sldChg chg="add del">
        <pc:chgData name="Kazuki Saito" userId="S::kazuki.saito4873@mytsom.ca::3d756ea0-7ec0-4b55-abf8-da05346b10c1" providerId="AD" clId="Web-{615BDA9C-2BA4-4AA8-BFA4-E20A65FCA7D4}" dt="2024-02-06T05:28:20.983" v="85"/>
        <pc:sldMkLst>
          <pc:docMk/>
          <pc:sldMk cId="1554370123" sldId="289"/>
        </pc:sldMkLst>
      </pc:sldChg>
      <pc:sldChg chg="add del">
        <pc:chgData name="Kazuki Saito" userId="S::kazuki.saito4873@mytsom.ca::3d756ea0-7ec0-4b55-abf8-da05346b10c1" providerId="AD" clId="Web-{615BDA9C-2BA4-4AA8-BFA4-E20A65FCA7D4}" dt="2024-02-06T05:28:20.983" v="84"/>
        <pc:sldMkLst>
          <pc:docMk/>
          <pc:sldMk cId="1283439692" sldId="290"/>
        </pc:sldMkLst>
      </pc:sldChg>
      <pc:sldChg chg="add del">
        <pc:chgData name="Kazuki Saito" userId="S::kazuki.saito4873@mytsom.ca::3d756ea0-7ec0-4b55-abf8-da05346b10c1" providerId="AD" clId="Web-{615BDA9C-2BA4-4AA8-BFA4-E20A65FCA7D4}" dt="2024-02-06T05:28:20.967" v="83"/>
        <pc:sldMkLst>
          <pc:docMk/>
          <pc:sldMk cId="505142323" sldId="291"/>
        </pc:sldMkLst>
      </pc:sldChg>
      <pc:sldChg chg="add del">
        <pc:chgData name="Kazuki Saito" userId="S::kazuki.saito4873@mytsom.ca::3d756ea0-7ec0-4b55-abf8-da05346b10c1" providerId="AD" clId="Web-{615BDA9C-2BA4-4AA8-BFA4-E20A65FCA7D4}" dt="2024-02-06T05:28:21.076" v="91"/>
        <pc:sldMkLst>
          <pc:docMk/>
          <pc:sldMk cId="1527186510" sldId="295"/>
        </pc:sldMkLst>
      </pc:sldChg>
      <pc:sldChg chg="add del">
        <pc:chgData name="Kazuki Saito" userId="S::kazuki.saito4873@mytsom.ca::3d756ea0-7ec0-4b55-abf8-da05346b10c1" providerId="AD" clId="Web-{615BDA9C-2BA4-4AA8-BFA4-E20A65FCA7D4}" dt="2024-02-06T05:28:21.061" v="90"/>
        <pc:sldMkLst>
          <pc:docMk/>
          <pc:sldMk cId="4092271738" sldId="296"/>
        </pc:sldMkLst>
      </pc:sldChg>
      <pc:sldChg chg="del">
        <pc:chgData name="Kazuki Saito" userId="S::kazuki.saito4873@mytsom.ca::3d756ea0-7ec0-4b55-abf8-da05346b10c1" providerId="AD" clId="Web-{615BDA9C-2BA4-4AA8-BFA4-E20A65FCA7D4}" dt="2024-02-06T05:27:32.545" v="46"/>
        <pc:sldMkLst>
          <pc:docMk/>
          <pc:sldMk cId="9364345" sldId="297"/>
        </pc:sldMkLst>
      </pc:sldChg>
      <pc:sldChg chg="add del">
        <pc:chgData name="Kazuki Saito" userId="S::kazuki.saito4873@mytsom.ca::3d756ea0-7ec0-4b55-abf8-da05346b10c1" providerId="AD" clId="Web-{615BDA9C-2BA4-4AA8-BFA4-E20A65FCA7D4}" dt="2024-02-06T05:27:33.841" v="47"/>
        <pc:sldMkLst>
          <pc:docMk/>
          <pc:sldMk cId="2349496096" sldId="298"/>
        </pc:sldMkLst>
      </pc:sldChg>
      <pc:sldChg chg="add del">
        <pc:chgData name="Kazuki Saito" userId="S::kazuki.saito4873@mytsom.ca::3d756ea0-7ec0-4b55-abf8-da05346b10c1" providerId="AD" clId="Web-{615BDA9C-2BA4-4AA8-BFA4-E20A65FCA7D4}" dt="2024-02-06T05:27:36.545" v="49"/>
        <pc:sldMkLst>
          <pc:docMk/>
          <pc:sldMk cId="2714369823" sldId="299"/>
        </pc:sldMkLst>
      </pc:sldChg>
      <pc:sldChg chg="add del">
        <pc:chgData name="Kazuki Saito" userId="S::kazuki.saito4873@mytsom.ca::3d756ea0-7ec0-4b55-abf8-da05346b10c1" providerId="AD" clId="Web-{615BDA9C-2BA4-4AA8-BFA4-E20A65FCA7D4}" dt="2024-02-06T05:27:40.998" v="51"/>
        <pc:sldMkLst>
          <pc:docMk/>
          <pc:sldMk cId="2538873752" sldId="300"/>
        </pc:sldMkLst>
      </pc:sldChg>
      <pc:sldChg chg="add del">
        <pc:chgData name="Kazuki Saito" userId="S::kazuki.saito4873@mytsom.ca::3d756ea0-7ec0-4b55-abf8-da05346b10c1" providerId="AD" clId="Web-{615BDA9C-2BA4-4AA8-BFA4-E20A65FCA7D4}" dt="2024-02-06T05:27:39.341" v="50"/>
        <pc:sldMkLst>
          <pc:docMk/>
          <pc:sldMk cId="141115378" sldId="301"/>
        </pc:sldMkLst>
      </pc:sldChg>
      <pc:sldChg chg="add del">
        <pc:chgData name="Kazuki Saito" userId="S::kazuki.saito4873@mytsom.ca::3d756ea0-7ec0-4b55-abf8-da05346b10c1" providerId="AD" clId="Web-{615BDA9C-2BA4-4AA8-BFA4-E20A65FCA7D4}" dt="2024-02-06T05:27:43.888" v="53"/>
        <pc:sldMkLst>
          <pc:docMk/>
          <pc:sldMk cId="2343774730" sldId="303"/>
        </pc:sldMkLst>
      </pc:sldChg>
      <pc:sldChg chg="add del">
        <pc:chgData name="Kazuki Saito" userId="S::kazuki.saito4873@mytsom.ca::3d756ea0-7ec0-4b55-abf8-da05346b10c1" providerId="AD" clId="Web-{615BDA9C-2BA4-4AA8-BFA4-E20A65FCA7D4}" dt="2024-02-06T05:27:43.888" v="52"/>
        <pc:sldMkLst>
          <pc:docMk/>
          <pc:sldMk cId="3769138965" sldId="304"/>
        </pc:sldMkLst>
      </pc:sldChg>
      <pc:sldChg chg="addSp delSp modSp add del">
        <pc:chgData name="Kazuki Saito" userId="S::kazuki.saito4873@mytsom.ca::3d756ea0-7ec0-4b55-abf8-da05346b10c1" providerId="AD" clId="Web-{615BDA9C-2BA4-4AA8-BFA4-E20A65FCA7D4}" dt="2024-02-06T05:30:34.750" v="112" actId="20577"/>
        <pc:sldMkLst>
          <pc:docMk/>
          <pc:sldMk cId="854028857" sldId="305"/>
        </pc:sldMkLst>
        <pc:spChg chg="add del">
          <ac:chgData name="Kazuki Saito" userId="S::kazuki.saito4873@mytsom.ca::3d756ea0-7ec0-4b55-abf8-da05346b10c1" providerId="AD" clId="Web-{615BDA9C-2BA4-4AA8-BFA4-E20A65FCA7D4}" dt="2024-02-06T05:29:00.514" v="96"/>
          <ac:spMkLst>
            <pc:docMk/>
            <pc:sldMk cId="854028857" sldId="305"/>
            <ac:spMk id="3" creationId="{6BF78A92-C567-76ED-DC9E-BF35A1D13691}"/>
          </ac:spMkLst>
        </pc:spChg>
        <pc:spChg chg="add mod">
          <ac:chgData name="Kazuki Saito" userId="S::kazuki.saito4873@mytsom.ca::3d756ea0-7ec0-4b55-abf8-da05346b10c1" providerId="AD" clId="Web-{615BDA9C-2BA4-4AA8-BFA4-E20A65FCA7D4}" dt="2024-02-06T05:29:32.218" v="100" actId="20577"/>
          <ac:spMkLst>
            <pc:docMk/>
            <pc:sldMk cId="854028857" sldId="305"/>
            <ac:spMk id="5" creationId="{AD84B0AE-149F-4678-0060-1B6AA55BE98A}"/>
          </ac:spMkLst>
        </pc:spChg>
        <pc:spChg chg="mod">
          <ac:chgData name="Kazuki Saito" userId="S::kazuki.saito4873@mytsom.ca::3d756ea0-7ec0-4b55-abf8-da05346b10c1" providerId="AD" clId="Web-{615BDA9C-2BA4-4AA8-BFA4-E20A65FCA7D4}" dt="2024-02-06T05:30:34.750" v="112" actId="20577"/>
          <ac:spMkLst>
            <pc:docMk/>
            <pc:sldMk cId="854028857" sldId="305"/>
            <ac:spMk id="8" creationId="{7E7F27FE-7A0F-1544-54CD-CBBFF107F9A8}"/>
          </ac:spMkLst>
        </pc:spChg>
        <pc:picChg chg="del">
          <ac:chgData name="Kazuki Saito" userId="S::kazuki.saito4873@mytsom.ca::3d756ea0-7ec0-4b55-abf8-da05346b10c1" providerId="AD" clId="Web-{615BDA9C-2BA4-4AA8-BFA4-E20A65FCA7D4}" dt="2024-02-06T05:28:47.749" v="94"/>
          <ac:picMkLst>
            <pc:docMk/>
            <pc:sldMk cId="854028857" sldId="305"/>
            <ac:picMk id="4" creationId="{6950AF2F-E9AE-F391-E740-B69BE7B38EEA}"/>
          </ac:picMkLst>
        </pc:picChg>
      </pc:sldChg>
      <pc:sldChg chg="add del">
        <pc:chgData name="Kazuki Saito" userId="S::kazuki.saito4873@mytsom.ca::3d756ea0-7ec0-4b55-abf8-da05346b10c1" providerId="AD" clId="Web-{615BDA9C-2BA4-4AA8-BFA4-E20A65FCA7D4}" dt="2024-02-06T05:28:15.420" v="82"/>
        <pc:sldMkLst>
          <pc:docMk/>
          <pc:sldMk cId="1039344760" sldId="306"/>
        </pc:sldMkLst>
      </pc:sldChg>
      <pc:sldChg chg="add del">
        <pc:chgData name="Kazuki Saito" userId="S::kazuki.saito4873@mytsom.ca::3d756ea0-7ec0-4b55-abf8-da05346b10c1" providerId="AD" clId="Web-{615BDA9C-2BA4-4AA8-BFA4-E20A65FCA7D4}" dt="2024-02-06T05:28:15.420" v="81"/>
        <pc:sldMkLst>
          <pc:docMk/>
          <pc:sldMk cId="695404686" sldId="307"/>
        </pc:sldMkLst>
      </pc:sldChg>
      <pc:sldChg chg="add del">
        <pc:chgData name="Kazuki Saito" userId="S::kazuki.saito4873@mytsom.ca::3d756ea0-7ec0-4b55-abf8-da05346b10c1" providerId="AD" clId="Web-{615BDA9C-2BA4-4AA8-BFA4-E20A65FCA7D4}" dt="2024-02-06T05:28:15.420" v="80"/>
        <pc:sldMkLst>
          <pc:docMk/>
          <pc:sldMk cId="624918956" sldId="308"/>
        </pc:sldMkLst>
      </pc:sldChg>
      <pc:sldChg chg="add del">
        <pc:chgData name="Kazuki Saito" userId="S::kazuki.saito4873@mytsom.ca::3d756ea0-7ec0-4b55-abf8-da05346b10c1" providerId="AD" clId="Web-{615BDA9C-2BA4-4AA8-BFA4-E20A65FCA7D4}" dt="2024-02-06T05:28:21.029" v="88"/>
        <pc:sldMkLst>
          <pc:docMk/>
          <pc:sldMk cId="565893176" sldId="309"/>
        </pc:sldMkLst>
      </pc:sldChg>
      <pc:sldChg chg="add del">
        <pc:chgData name="Kazuki Saito" userId="S::kazuki.saito4873@mytsom.ca::3d756ea0-7ec0-4b55-abf8-da05346b10c1" providerId="AD" clId="Web-{615BDA9C-2BA4-4AA8-BFA4-E20A65FCA7D4}" dt="2024-02-06T05:27:57.795" v="70"/>
        <pc:sldMkLst>
          <pc:docMk/>
          <pc:sldMk cId="216918506" sldId="310"/>
        </pc:sldMkLst>
      </pc:sldChg>
      <pc:sldChg chg="modSp add replId">
        <pc:chgData name="Kazuki Saito" userId="S::kazuki.saito4873@mytsom.ca::3d756ea0-7ec0-4b55-abf8-da05346b10c1" providerId="AD" clId="Web-{615BDA9C-2BA4-4AA8-BFA4-E20A65FCA7D4}" dt="2024-02-06T05:30:38.062" v="114" actId="20577"/>
        <pc:sldMkLst>
          <pc:docMk/>
          <pc:sldMk cId="1756886147" sldId="311"/>
        </pc:sldMkLst>
        <pc:spChg chg="mod">
          <ac:chgData name="Kazuki Saito" userId="S::kazuki.saito4873@mytsom.ca::3d756ea0-7ec0-4b55-abf8-da05346b10c1" providerId="AD" clId="Web-{615BDA9C-2BA4-4AA8-BFA4-E20A65FCA7D4}" dt="2024-02-06T05:30:38.062" v="114" actId="20577"/>
          <ac:spMkLst>
            <pc:docMk/>
            <pc:sldMk cId="1756886147" sldId="311"/>
            <ac:spMk id="8" creationId="{7E7F27FE-7A0F-1544-54CD-CBBFF107F9A8}"/>
          </ac:spMkLst>
        </pc:spChg>
      </pc:sldChg>
      <pc:sldChg chg="modSp add replId">
        <pc:chgData name="Kazuki Saito" userId="S::kazuki.saito4873@mytsom.ca::3d756ea0-7ec0-4b55-abf8-da05346b10c1" providerId="AD" clId="Web-{615BDA9C-2BA4-4AA8-BFA4-E20A65FCA7D4}" dt="2024-02-06T05:30:41.781" v="115" actId="20577"/>
        <pc:sldMkLst>
          <pc:docMk/>
          <pc:sldMk cId="1499892275" sldId="312"/>
        </pc:sldMkLst>
        <pc:spChg chg="mod">
          <ac:chgData name="Kazuki Saito" userId="S::kazuki.saito4873@mytsom.ca::3d756ea0-7ec0-4b55-abf8-da05346b10c1" providerId="AD" clId="Web-{615BDA9C-2BA4-4AA8-BFA4-E20A65FCA7D4}" dt="2024-02-06T05:30:41.781" v="115" actId="20577"/>
          <ac:spMkLst>
            <pc:docMk/>
            <pc:sldMk cId="1499892275" sldId="312"/>
            <ac:spMk id="8" creationId="{7E7F27FE-7A0F-1544-54CD-CBBFF107F9A8}"/>
          </ac:spMkLst>
        </pc:spChg>
      </pc:sldChg>
      <pc:sldChg chg="modSp add replId">
        <pc:chgData name="Kazuki Saito" userId="S::kazuki.saito4873@mytsom.ca::3d756ea0-7ec0-4b55-abf8-da05346b10c1" providerId="AD" clId="Web-{615BDA9C-2BA4-4AA8-BFA4-E20A65FCA7D4}" dt="2024-02-06T05:30:45.266" v="116" actId="20577"/>
        <pc:sldMkLst>
          <pc:docMk/>
          <pc:sldMk cId="599709586" sldId="313"/>
        </pc:sldMkLst>
        <pc:spChg chg="mod">
          <ac:chgData name="Kazuki Saito" userId="S::kazuki.saito4873@mytsom.ca::3d756ea0-7ec0-4b55-abf8-da05346b10c1" providerId="AD" clId="Web-{615BDA9C-2BA4-4AA8-BFA4-E20A65FCA7D4}" dt="2024-02-06T05:30:45.266" v="116" actId="20577"/>
          <ac:spMkLst>
            <pc:docMk/>
            <pc:sldMk cId="599709586" sldId="313"/>
            <ac:spMk id="8" creationId="{7E7F27FE-7A0F-1544-54CD-CBBFF107F9A8}"/>
          </ac:spMkLst>
        </pc:spChg>
      </pc:sldChg>
      <pc:sldChg chg="modSp add replId">
        <pc:chgData name="Kazuki Saito" userId="S::kazuki.saito4873@mytsom.ca::3d756ea0-7ec0-4b55-abf8-da05346b10c1" providerId="AD" clId="Web-{615BDA9C-2BA4-4AA8-BFA4-E20A65FCA7D4}" dt="2024-02-06T05:30:48.172" v="118" actId="20577"/>
        <pc:sldMkLst>
          <pc:docMk/>
          <pc:sldMk cId="4148612068" sldId="314"/>
        </pc:sldMkLst>
        <pc:spChg chg="mod">
          <ac:chgData name="Kazuki Saito" userId="S::kazuki.saito4873@mytsom.ca::3d756ea0-7ec0-4b55-abf8-da05346b10c1" providerId="AD" clId="Web-{615BDA9C-2BA4-4AA8-BFA4-E20A65FCA7D4}" dt="2024-02-06T05:30:48.172" v="118" actId="20577"/>
          <ac:spMkLst>
            <pc:docMk/>
            <pc:sldMk cId="4148612068" sldId="314"/>
            <ac:spMk id="8" creationId="{7E7F27FE-7A0F-1544-54CD-CBBFF107F9A8}"/>
          </ac:spMkLst>
        </pc:spChg>
      </pc:sldChg>
      <pc:sldChg chg="modSp add replId">
        <pc:chgData name="Kazuki Saito" userId="S::kazuki.saito4873@mytsom.ca::3d756ea0-7ec0-4b55-abf8-da05346b10c1" providerId="AD" clId="Web-{615BDA9C-2BA4-4AA8-BFA4-E20A65FCA7D4}" dt="2024-02-06T05:31:15.375" v="122" actId="20577"/>
        <pc:sldMkLst>
          <pc:docMk/>
          <pc:sldMk cId="2677173696" sldId="315"/>
        </pc:sldMkLst>
        <pc:spChg chg="mod">
          <ac:chgData name="Kazuki Saito" userId="S::kazuki.saito4873@mytsom.ca::3d756ea0-7ec0-4b55-abf8-da05346b10c1" providerId="AD" clId="Web-{615BDA9C-2BA4-4AA8-BFA4-E20A65FCA7D4}" dt="2024-02-06T05:31:15.375" v="122" actId="20577"/>
          <ac:spMkLst>
            <pc:docMk/>
            <pc:sldMk cId="2677173696" sldId="315"/>
            <ac:spMk id="8" creationId="{7E7F27FE-7A0F-1544-54CD-CBBFF107F9A8}"/>
          </ac:spMkLst>
        </pc:spChg>
      </pc:sldChg>
      <pc:sldChg chg="modSp add replId">
        <pc:chgData name="Kazuki Saito" userId="S::kazuki.saito4873@mytsom.ca::3d756ea0-7ec0-4b55-abf8-da05346b10c1" providerId="AD" clId="Web-{615BDA9C-2BA4-4AA8-BFA4-E20A65FCA7D4}" dt="2024-02-06T05:31:46.548" v="127" actId="20577"/>
        <pc:sldMkLst>
          <pc:docMk/>
          <pc:sldMk cId="2654538206" sldId="316"/>
        </pc:sldMkLst>
        <pc:spChg chg="mod">
          <ac:chgData name="Kazuki Saito" userId="S::kazuki.saito4873@mytsom.ca::3d756ea0-7ec0-4b55-abf8-da05346b10c1" providerId="AD" clId="Web-{615BDA9C-2BA4-4AA8-BFA4-E20A65FCA7D4}" dt="2024-02-06T05:31:46.548" v="127" actId="20577"/>
          <ac:spMkLst>
            <pc:docMk/>
            <pc:sldMk cId="2654538206" sldId="316"/>
            <ac:spMk id="8" creationId="{7E7F27FE-7A0F-1544-54CD-CBBFF107F9A8}"/>
          </ac:spMkLst>
        </pc:spChg>
      </pc:sldChg>
      <pc:sldChg chg="modSp add replId">
        <pc:chgData name="Kazuki Saito" userId="S::kazuki.saito4873@mytsom.ca::3d756ea0-7ec0-4b55-abf8-da05346b10c1" providerId="AD" clId="Web-{615BDA9C-2BA4-4AA8-BFA4-E20A65FCA7D4}" dt="2024-02-06T05:32:00.235" v="129" actId="20577"/>
        <pc:sldMkLst>
          <pc:docMk/>
          <pc:sldMk cId="508515030" sldId="317"/>
        </pc:sldMkLst>
        <pc:spChg chg="mod">
          <ac:chgData name="Kazuki Saito" userId="S::kazuki.saito4873@mytsom.ca::3d756ea0-7ec0-4b55-abf8-da05346b10c1" providerId="AD" clId="Web-{615BDA9C-2BA4-4AA8-BFA4-E20A65FCA7D4}" dt="2024-02-06T05:32:00.235" v="129" actId="20577"/>
          <ac:spMkLst>
            <pc:docMk/>
            <pc:sldMk cId="508515030" sldId="317"/>
            <ac:spMk id="8" creationId="{7E7F27FE-7A0F-1544-54CD-CBBFF107F9A8}"/>
          </ac:spMkLst>
        </pc:spChg>
      </pc:sldChg>
      <pc:sldChg chg="modSp add replId">
        <pc:chgData name="Kazuki Saito" userId="S::kazuki.saito4873@mytsom.ca::3d756ea0-7ec0-4b55-abf8-da05346b10c1" providerId="AD" clId="Web-{615BDA9C-2BA4-4AA8-BFA4-E20A65FCA7D4}" dt="2024-02-06T05:32:37.017" v="139" actId="20577"/>
        <pc:sldMkLst>
          <pc:docMk/>
          <pc:sldMk cId="4133184216" sldId="318"/>
        </pc:sldMkLst>
        <pc:spChg chg="mod">
          <ac:chgData name="Kazuki Saito" userId="S::kazuki.saito4873@mytsom.ca::3d756ea0-7ec0-4b55-abf8-da05346b10c1" providerId="AD" clId="Web-{615BDA9C-2BA4-4AA8-BFA4-E20A65FCA7D4}" dt="2024-02-06T05:32:37.017" v="139" actId="20577"/>
          <ac:spMkLst>
            <pc:docMk/>
            <pc:sldMk cId="4133184216" sldId="318"/>
            <ac:spMk id="8" creationId="{7E7F27FE-7A0F-1544-54CD-CBBFF107F9A8}"/>
          </ac:spMkLst>
        </pc:spChg>
      </pc:sldChg>
      <pc:sldChg chg="modSp add replId">
        <pc:chgData name="Kazuki Saito" userId="S::kazuki.saito4873@mytsom.ca::3d756ea0-7ec0-4b55-abf8-da05346b10c1" providerId="AD" clId="Web-{615BDA9C-2BA4-4AA8-BFA4-E20A65FCA7D4}" dt="2024-02-06T05:32:44.705" v="142" actId="20577"/>
        <pc:sldMkLst>
          <pc:docMk/>
          <pc:sldMk cId="2826539552" sldId="319"/>
        </pc:sldMkLst>
        <pc:spChg chg="mod">
          <ac:chgData name="Kazuki Saito" userId="S::kazuki.saito4873@mytsom.ca::3d756ea0-7ec0-4b55-abf8-da05346b10c1" providerId="AD" clId="Web-{615BDA9C-2BA4-4AA8-BFA4-E20A65FCA7D4}" dt="2024-02-06T05:32:44.705" v="142" actId="20577"/>
          <ac:spMkLst>
            <pc:docMk/>
            <pc:sldMk cId="2826539552" sldId="319"/>
            <ac:spMk id="8" creationId="{7E7F27FE-7A0F-1544-54CD-CBBFF107F9A8}"/>
          </ac:spMkLst>
        </pc:spChg>
      </pc:sldChg>
      <pc:sldChg chg="add replId">
        <pc:chgData name="Kazuki Saito" userId="S::kazuki.saito4873@mytsom.ca::3d756ea0-7ec0-4b55-abf8-da05346b10c1" providerId="AD" clId="Web-{615BDA9C-2BA4-4AA8-BFA4-E20A65FCA7D4}" dt="2024-02-06T05:32:49.033" v="143"/>
        <pc:sldMkLst>
          <pc:docMk/>
          <pc:sldMk cId="2981981347" sldId="320"/>
        </pc:sldMkLst>
      </pc:sldChg>
    </pc:docChg>
  </pc:docChgLst>
  <pc:docChgLst>
    <pc:chgData name="Kazuki Saito" userId="S::kazuki.saito4873@mytsom.ca::3d756ea0-7ec0-4b55-abf8-da05346b10c1" providerId="AD" clId="Web-{C0145162-399B-4A22-8CC1-680468246B7C}"/>
    <pc:docChg chg="modSld">
      <pc:chgData name="Kazuki Saito" userId="S::kazuki.saito4873@mytsom.ca::3d756ea0-7ec0-4b55-abf8-da05346b10c1" providerId="AD" clId="Web-{C0145162-399B-4A22-8CC1-680468246B7C}" dt="2024-01-28T03:44:36.174" v="1" actId="1076"/>
      <pc:docMkLst>
        <pc:docMk/>
      </pc:docMkLst>
      <pc:sldChg chg="modSp">
        <pc:chgData name="Kazuki Saito" userId="S::kazuki.saito4873@mytsom.ca::3d756ea0-7ec0-4b55-abf8-da05346b10c1" providerId="AD" clId="Web-{C0145162-399B-4A22-8CC1-680468246B7C}" dt="2024-01-28T03:44:36.174" v="1" actId="1076"/>
        <pc:sldMkLst>
          <pc:docMk/>
          <pc:sldMk cId="3396367159" sldId="259"/>
        </pc:sldMkLst>
        <pc:picChg chg="mod">
          <ac:chgData name="Kazuki Saito" userId="S::kazuki.saito4873@mytsom.ca::3d756ea0-7ec0-4b55-abf8-da05346b10c1" providerId="AD" clId="Web-{C0145162-399B-4A22-8CC1-680468246B7C}" dt="2024-01-28T03:44:36.174" v="1" actId="1076"/>
          <ac:picMkLst>
            <pc:docMk/>
            <pc:sldMk cId="3396367159" sldId="259"/>
            <ac:picMk id="4" creationId="{0EB1D5E9-D10A-2BDD-3B5E-BC1968F70C82}"/>
          </ac:picMkLst>
        </pc:picChg>
      </pc:sldChg>
    </pc:docChg>
  </pc:docChgLst>
  <pc:docChgLst>
    <pc:chgData name="Hale Muge Ucar" userId="S::hale.ucar4472@mytsom.ca::b2cebefa-9c4e-4174-98ec-5f70e74f1ed6" providerId="AD" clId="Web-{845EB94F-A973-45B9-82D8-78A254420D02}"/>
    <pc:docChg chg="modSld">
      <pc:chgData name="Hale Muge Ucar" userId="S::hale.ucar4472@mytsom.ca::b2cebefa-9c4e-4174-98ec-5f70e74f1ed6" providerId="AD" clId="Web-{845EB94F-A973-45B9-82D8-78A254420D02}" dt="2024-02-02T14:15:28.384" v="231"/>
      <pc:docMkLst>
        <pc:docMk/>
      </pc:docMkLst>
      <pc:sldChg chg="modNotes">
        <pc:chgData name="Hale Muge Ucar" userId="S::hale.ucar4472@mytsom.ca::b2cebefa-9c4e-4174-98ec-5f70e74f1ed6" providerId="AD" clId="Web-{845EB94F-A973-45B9-82D8-78A254420D02}" dt="2024-02-02T14:15:28.384" v="231"/>
        <pc:sldMkLst>
          <pc:docMk/>
          <pc:sldMk cId="2834632688" sldId="280"/>
        </pc:sldMkLst>
      </pc:sldChg>
    </pc:docChg>
  </pc:docChgLst>
  <pc:docChgLst>
    <pc:chgData name="Hale Muge Ucar" userId="S::hale.ucar4472@mytsom.ca::b2cebefa-9c4e-4174-98ec-5f70e74f1ed6" providerId="AD" clId="Web-{FF1DD432-0935-4436-A5A7-0E9B9A65B11E}"/>
    <pc:docChg chg="modSld sldOrd">
      <pc:chgData name="Hale Muge Ucar" userId="S::hale.ucar4472@mytsom.ca::b2cebefa-9c4e-4174-98ec-5f70e74f1ed6" providerId="AD" clId="Web-{FF1DD432-0935-4436-A5A7-0E9B9A65B11E}" dt="2024-01-28T03:34:57.351" v="132"/>
      <pc:docMkLst>
        <pc:docMk/>
      </pc:docMkLst>
      <pc:sldChg chg="modNotes">
        <pc:chgData name="Hale Muge Ucar" userId="S::hale.ucar4472@mytsom.ca::b2cebefa-9c4e-4174-98ec-5f70e74f1ed6" providerId="AD" clId="Web-{FF1DD432-0935-4436-A5A7-0E9B9A65B11E}" dt="2024-01-28T03:34:57.351" v="132"/>
        <pc:sldMkLst>
          <pc:docMk/>
          <pc:sldMk cId="3396367159" sldId="259"/>
        </pc:sldMkLst>
      </pc:sldChg>
      <pc:sldChg chg="ord">
        <pc:chgData name="Hale Muge Ucar" userId="S::hale.ucar4472@mytsom.ca::b2cebefa-9c4e-4174-98ec-5f70e74f1ed6" providerId="AD" clId="Web-{FF1DD432-0935-4436-A5A7-0E9B9A65B11E}" dt="2024-01-28T03:29:14.346" v="0"/>
        <pc:sldMkLst>
          <pc:docMk/>
          <pc:sldMk cId="3616231307" sldId="263"/>
        </pc:sldMkLst>
      </pc:sldChg>
      <pc:sldChg chg="modNotes">
        <pc:chgData name="Hale Muge Ucar" userId="S::hale.ucar4472@mytsom.ca::b2cebefa-9c4e-4174-98ec-5f70e74f1ed6" providerId="AD" clId="Web-{FF1DD432-0935-4436-A5A7-0E9B9A65B11E}" dt="2024-01-28T03:31:14.129" v="27"/>
        <pc:sldMkLst>
          <pc:docMk/>
          <pc:sldMk cId="960375661" sldId="265"/>
        </pc:sldMkLst>
      </pc:sldChg>
    </pc:docChg>
  </pc:docChgLst>
  <pc:docChgLst>
    <pc:chgData name="Rojan Omarzadeh" userId="S::rojan.omarzadeh4825@mytsom.ca::ad01172d-d583-44b1-b692-a54b65cc53b5" providerId="AD" clId="Web-{96F358AB-6326-455C-8F41-3C34038D1C1B}"/>
    <pc:docChg chg="modSld">
      <pc:chgData name="Rojan Omarzadeh" userId="S::rojan.omarzadeh4825@mytsom.ca::ad01172d-d583-44b1-b692-a54b65cc53b5" providerId="AD" clId="Web-{96F358AB-6326-455C-8F41-3C34038D1C1B}" dt="2024-02-03T02:54:10.650" v="6"/>
      <pc:docMkLst>
        <pc:docMk/>
      </pc:docMkLst>
      <pc:sldChg chg="modNotes">
        <pc:chgData name="Rojan Omarzadeh" userId="S::rojan.omarzadeh4825@mytsom.ca::ad01172d-d583-44b1-b692-a54b65cc53b5" providerId="AD" clId="Web-{96F358AB-6326-455C-8F41-3C34038D1C1B}" dt="2024-02-03T02:54:10.650" v="6"/>
        <pc:sldMkLst>
          <pc:docMk/>
          <pc:sldMk cId="624918956" sldId="308"/>
        </pc:sldMkLst>
      </pc:sldChg>
    </pc:docChg>
  </pc:docChgLst>
  <pc:docChgLst>
    <pc:chgData name="Hale Muge Ucar" userId="S::hale.ucar4472@mytsom.ca::b2cebefa-9c4e-4174-98ec-5f70e74f1ed6" providerId="AD" clId="Web-{651FE476-175F-476F-93F3-4D592C717E2B}"/>
    <pc:docChg chg="addSld delSld modSld">
      <pc:chgData name="Hale Muge Ucar" userId="S::hale.ucar4472@mytsom.ca::b2cebefa-9c4e-4174-98ec-5f70e74f1ed6" providerId="AD" clId="Web-{651FE476-175F-476F-93F3-4D592C717E2B}" dt="2024-02-17T02:04:02.558" v="52" actId="1076"/>
      <pc:docMkLst>
        <pc:docMk/>
      </pc:docMkLst>
      <pc:sldChg chg="addSp modSp">
        <pc:chgData name="Hale Muge Ucar" userId="S::hale.ucar4472@mytsom.ca::b2cebefa-9c4e-4174-98ec-5f70e74f1ed6" providerId="AD" clId="Web-{651FE476-175F-476F-93F3-4D592C717E2B}" dt="2024-02-17T01:58:24.611" v="11" actId="1076"/>
        <pc:sldMkLst>
          <pc:docMk/>
          <pc:sldMk cId="4148612068" sldId="314"/>
        </pc:sldMkLst>
        <pc:spChg chg="mod">
          <ac:chgData name="Hale Muge Ucar" userId="S::hale.ucar4472@mytsom.ca::b2cebefa-9c4e-4174-98ec-5f70e74f1ed6" providerId="AD" clId="Web-{651FE476-175F-476F-93F3-4D592C717E2B}" dt="2024-02-17T01:58:01.205" v="5" actId="1076"/>
          <ac:spMkLst>
            <pc:docMk/>
            <pc:sldMk cId="4148612068" sldId="314"/>
            <ac:spMk id="5" creationId="{AD84B0AE-149F-4678-0060-1B6AA55BE98A}"/>
          </ac:spMkLst>
        </pc:spChg>
        <pc:picChg chg="add mod">
          <ac:chgData name="Hale Muge Ucar" userId="S::hale.ucar4472@mytsom.ca::b2cebefa-9c4e-4174-98ec-5f70e74f1ed6" providerId="AD" clId="Web-{651FE476-175F-476F-93F3-4D592C717E2B}" dt="2024-02-17T01:58:19.470" v="10" actId="1076"/>
          <ac:picMkLst>
            <pc:docMk/>
            <pc:sldMk cId="4148612068" sldId="314"/>
            <ac:picMk id="3" creationId="{9B1F587D-8ADD-ED07-4571-1FF4ED50CA59}"/>
          </ac:picMkLst>
        </pc:picChg>
        <pc:picChg chg="add mod">
          <ac:chgData name="Hale Muge Ucar" userId="S::hale.ucar4472@mytsom.ca::b2cebefa-9c4e-4174-98ec-5f70e74f1ed6" providerId="AD" clId="Web-{651FE476-175F-476F-93F3-4D592C717E2B}" dt="2024-02-17T01:58:24.611" v="11" actId="1076"/>
          <ac:picMkLst>
            <pc:docMk/>
            <pc:sldMk cId="4148612068" sldId="314"/>
            <ac:picMk id="4" creationId="{9106E827-03E1-03FE-26B6-684539EAC76B}"/>
          </ac:picMkLst>
        </pc:picChg>
      </pc:sldChg>
      <pc:sldChg chg="addSp modSp">
        <pc:chgData name="Hale Muge Ucar" userId="S::hale.ucar4472@mytsom.ca::b2cebefa-9c4e-4174-98ec-5f70e74f1ed6" providerId="AD" clId="Web-{651FE476-175F-476F-93F3-4D592C717E2B}" dt="2024-02-17T02:04:02.558" v="52" actId="1076"/>
        <pc:sldMkLst>
          <pc:docMk/>
          <pc:sldMk cId="2677173696" sldId="315"/>
        </pc:sldMkLst>
        <pc:spChg chg="mod">
          <ac:chgData name="Hale Muge Ucar" userId="S::hale.ucar4472@mytsom.ca::b2cebefa-9c4e-4174-98ec-5f70e74f1ed6" providerId="AD" clId="Web-{651FE476-175F-476F-93F3-4D592C717E2B}" dt="2024-02-17T02:03:23.825" v="43" actId="1076"/>
          <ac:spMkLst>
            <pc:docMk/>
            <pc:sldMk cId="2677173696" sldId="315"/>
            <ac:spMk id="2" creationId="{39809890-54D2-C4B0-D807-D60299BD4295}"/>
          </ac:spMkLst>
        </pc:spChg>
        <pc:spChg chg="mod">
          <ac:chgData name="Hale Muge Ucar" userId="S::hale.ucar4472@mytsom.ca::b2cebefa-9c4e-4174-98ec-5f70e74f1ed6" providerId="AD" clId="Web-{651FE476-175F-476F-93F3-4D592C717E2B}" dt="2024-02-17T02:03:34.262" v="46" actId="1076"/>
          <ac:spMkLst>
            <pc:docMk/>
            <pc:sldMk cId="2677173696" sldId="315"/>
            <ac:spMk id="5" creationId="{AD84B0AE-149F-4678-0060-1B6AA55BE98A}"/>
          </ac:spMkLst>
        </pc:spChg>
        <pc:picChg chg="add mod">
          <ac:chgData name="Hale Muge Ucar" userId="S::hale.ucar4472@mytsom.ca::b2cebefa-9c4e-4174-98ec-5f70e74f1ed6" providerId="AD" clId="Web-{651FE476-175F-476F-93F3-4D592C717E2B}" dt="2024-02-17T02:03:51.480" v="50" actId="14100"/>
          <ac:picMkLst>
            <pc:docMk/>
            <pc:sldMk cId="2677173696" sldId="315"/>
            <ac:picMk id="3" creationId="{A2799B39-C3FB-6BC5-DD4E-A9091615BB06}"/>
          </ac:picMkLst>
        </pc:picChg>
        <pc:picChg chg="add mod">
          <ac:chgData name="Hale Muge Ucar" userId="S::hale.ucar4472@mytsom.ca::b2cebefa-9c4e-4174-98ec-5f70e74f1ed6" providerId="AD" clId="Web-{651FE476-175F-476F-93F3-4D592C717E2B}" dt="2024-02-17T02:04:02.558" v="52" actId="1076"/>
          <ac:picMkLst>
            <pc:docMk/>
            <pc:sldMk cId="2677173696" sldId="315"/>
            <ac:picMk id="4" creationId="{A04B8B16-26F3-54A2-E81F-271AA9F27744}"/>
          </ac:picMkLst>
        </pc:picChg>
      </pc:sldChg>
      <pc:sldChg chg="addSp delSp modSp add replId">
        <pc:chgData name="Hale Muge Ucar" userId="S::hale.ucar4472@mytsom.ca::b2cebefa-9c4e-4174-98ec-5f70e74f1ed6" providerId="AD" clId="Web-{651FE476-175F-476F-93F3-4D592C717E2B}" dt="2024-02-17T02:02:11.748" v="34"/>
        <pc:sldMkLst>
          <pc:docMk/>
          <pc:sldMk cId="361548813" sldId="321"/>
        </pc:sldMkLst>
        <pc:spChg chg="mod">
          <ac:chgData name="Hale Muge Ucar" userId="S::hale.ucar4472@mytsom.ca::b2cebefa-9c4e-4174-98ec-5f70e74f1ed6" providerId="AD" clId="Web-{651FE476-175F-476F-93F3-4D592C717E2B}" dt="2024-02-17T02:00:28.499" v="24" actId="1076"/>
          <ac:spMkLst>
            <pc:docMk/>
            <pc:sldMk cId="361548813" sldId="321"/>
            <ac:spMk id="5" creationId="{AD84B0AE-149F-4678-0060-1B6AA55BE98A}"/>
          </ac:spMkLst>
        </pc:spChg>
        <pc:spChg chg="mod">
          <ac:chgData name="Hale Muge Ucar" userId="S::hale.ucar4472@mytsom.ca::b2cebefa-9c4e-4174-98ec-5f70e74f1ed6" providerId="AD" clId="Web-{651FE476-175F-476F-93F3-4D592C717E2B}" dt="2024-02-17T01:59:38.922" v="18" actId="20577"/>
          <ac:spMkLst>
            <pc:docMk/>
            <pc:sldMk cId="361548813" sldId="321"/>
            <ac:spMk id="8" creationId="{7E7F27FE-7A0F-1544-54CD-CBBFF107F9A8}"/>
          </ac:spMkLst>
        </pc:spChg>
        <pc:picChg chg="del">
          <ac:chgData name="Hale Muge Ucar" userId="S::hale.ucar4472@mytsom.ca::b2cebefa-9c4e-4174-98ec-5f70e74f1ed6" providerId="AD" clId="Web-{651FE476-175F-476F-93F3-4D592C717E2B}" dt="2024-02-17T01:59:41.891" v="19"/>
          <ac:picMkLst>
            <pc:docMk/>
            <pc:sldMk cId="361548813" sldId="321"/>
            <ac:picMk id="3" creationId="{9B1F587D-8ADD-ED07-4571-1FF4ED50CA59}"/>
          </ac:picMkLst>
        </pc:picChg>
        <pc:picChg chg="del">
          <ac:chgData name="Hale Muge Ucar" userId="S::hale.ucar4472@mytsom.ca::b2cebefa-9c4e-4174-98ec-5f70e74f1ed6" providerId="AD" clId="Web-{651FE476-175F-476F-93F3-4D592C717E2B}" dt="2024-02-17T01:59:42.672" v="20"/>
          <ac:picMkLst>
            <pc:docMk/>
            <pc:sldMk cId="361548813" sldId="321"/>
            <ac:picMk id="4" creationId="{9106E827-03E1-03FE-26B6-684539EAC76B}"/>
          </ac:picMkLst>
        </pc:picChg>
        <pc:picChg chg="add mod">
          <ac:chgData name="Hale Muge Ucar" userId="S::hale.ucar4472@mytsom.ca::b2cebefa-9c4e-4174-98ec-5f70e74f1ed6" providerId="AD" clId="Web-{651FE476-175F-476F-93F3-4D592C717E2B}" dt="2024-02-17T02:01:37.123" v="32" actId="14100"/>
          <ac:picMkLst>
            <pc:docMk/>
            <pc:sldMk cId="361548813" sldId="321"/>
            <ac:picMk id="6" creationId="{F614FC6B-61A8-C046-968D-A1681196D1E6}"/>
          </ac:picMkLst>
        </pc:picChg>
        <pc:picChg chg="add mod">
          <ac:chgData name="Hale Muge Ucar" userId="S::hale.ucar4472@mytsom.ca::b2cebefa-9c4e-4174-98ec-5f70e74f1ed6" providerId="AD" clId="Web-{651FE476-175F-476F-93F3-4D592C717E2B}" dt="2024-02-17T02:02:11.748" v="34"/>
          <ac:picMkLst>
            <pc:docMk/>
            <pc:sldMk cId="361548813" sldId="321"/>
            <ac:picMk id="7" creationId="{8934D8A2-C32E-8E61-43FD-14EB4FE1732B}"/>
          </ac:picMkLst>
        </pc:picChg>
      </pc:sldChg>
      <pc:sldChg chg="new del">
        <pc:chgData name="Hale Muge Ucar" userId="S::hale.ucar4472@mytsom.ca::b2cebefa-9c4e-4174-98ec-5f70e74f1ed6" providerId="AD" clId="Web-{651FE476-175F-476F-93F3-4D592C717E2B}" dt="2024-02-17T01:59:11.251" v="13"/>
        <pc:sldMkLst>
          <pc:docMk/>
          <pc:sldMk cId="1307586030" sldId="321"/>
        </pc:sldMkLst>
      </pc:sldChg>
    </pc:docChg>
  </pc:docChgLst>
  <pc:docChgLst>
    <pc:chgData name="Akanksha Upadhyay" userId="S::akanksha.upadhy7132@mytsom.ca::c130e4bf-907b-4ab0-a778-48de3a54dfa0" providerId="AD" clId="Web-{7E245151-E410-40F7-B50A-B67C6BBEAC74}"/>
    <pc:docChg chg="modSld">
      <pc:chgData name="Akanksha Upadhyay" userId="S::akanksha.upadhy7132@mytsom.ca::c130e4bf-907b-4ab0-a778-48de3a54dfa0" providerId="AD" clId="Web-{7E245151-E410-40F7-B50A-B67C6BBEAC74}" dt="2024-02-18T23:28:48.539" v="81" actId="20577"/>
      <pc:docMkLst>
        <pc:docMk/>
      </pc:docMkLst>
      <pc:sldChg chg="modSp">
        <pc:chgData name="Akanksha Upadhyay" userId="S::akanksha.upadhy7132@mytsom.ca::c130e4bf-907b-4ab0-a778-48de3a54dfa0" providerId="AD" clId="Web-{7E245151-E410-40F7-B50A-B67C6BBEAC74}" dt="2024-02-18T23:28:48.539" v="81" actId="20577"/>
        <pc:sldMkLst>
          <pc:docMk/>
          <pc:sldMk cId="2559134823" sldId="281"/>
        </pc:sldMkLst>
        <pc:spChg chg="mod">
          <ac:chgData name="Akanksha Upadhyay" userId="S::akanksha.upadhy7132@mytsom.ca::c130e4bf-907b-4ab0-a778-48de3a54dfa0" providerId="AD" clId="Web-{7E245151-E410-40F7-B50A-B67C6BBEAC74}" dt="2024-02-18T23:20:18.423" v="51" actId="20577"/>
          <ac:spMkLst>
            <pc:docMk/>
            <pc:sldMk cId="2559134823" sldId="281"/>
            <ac:spMk id="4" creationId="{954DEC15-759A-E590-F249-D1EBC57BA7E5}"/>
          </ac:spMkLst>
        </pc:spChg>
        <pc:spChg chg="mod">
          <ac:chgData name="Akanksha Upadhyay" userId="S::akanksha.upadhy7132@mytsom.ca::c130e4bf-907b-4ab0-a778-48de3a54dfa0" providerId="AD" clId="Web-{7E245151-E410-40F7-B50A-B67C6BBEAC74}" dt="2024-02-18T23:28:48.539" v="81" actId="20577"/>
          <ac:spMkLst>
            <pc:docMk/>
            <pc:sldMk cId="2559134823" sldId="281"/>
            <ac:spMk id="12" creationId="{052B4F09-9B4B-E1EB-DD3B-0FD5549BB98C}"/>
          </ac:spMkLst>
        </pc:spChg>
      </pc:sldChg>
    </pc:docChg>
  </pc:docChgLst>
  <pc:docChgLst>
    <pc:chgData name="Rojan Omarzadeh" userId="S::rojan.omarzadeh4825@mytsom.ca::ad01172d-d583-44b1-b692-a54b65cc53b5" providerId="AD" clId="Web-{C4D4AC44-E8F7-4FC2-98C2-DD507D160454}"/>
    <pc:docChg chg="modSld">
      <pc:chgData name="Rojan Omarzadeh" userId="S::rojan.omarzadeh4825@mytsom.ca::ad01172d-d583-44b1-b692-a54b65cc53b5" providerId="AD" clId="Web-{C4D4AC44-E8F7-4FC2-98C2-DD507D160454}" dt="2024-02-03T02:06:11.155" v="130"/>
      <pc:docMkLst>
        <pc:docMk/>
      </pc:docMkLst>
      <pc:sldChg chg="modNotes">
        <pc:chgData name="Rojan Omarzadeh" userId="S::rojan.omarzadeh4825@mytsom.ca::ad01172d-d583-44b1-b692-a54b65cc53b5" providerId="AD" clId="Web-{C4D4AC44-E8F7-4FC2-98C2-DD507D160454}" dt="2024-02-03T02:06:11.155" v="130"/>
        <pc:sldMkLst>
          <pc:docMk/>
          <pc:sldMk cId="1039344760" sldId="306"/>
        </pc:sldMkLst>
      </pc:sldChg>
      <pc:sldChg chg="modNotes">
        <pc:chgData name="Rojan Omarzadeh" userId="S::rojan.omarzadeh4825@mytsom.ca::ad01172d-d583-44b1-b692-a54b65cc53b5" providerId="AD" clId="Web-{C4D4AC44-E8F7-4FC2-98C2-DD507D160454}" dt="2024-02-03T00:41:26.818" v="36"/>
        <pc:sldMkLst>
          <pc:docMk/>
          <pc:sldMk cId="695404686" sldId="307"/>
        </pc:sldMkLst>
      </pc:sldChg>
      <pc:sldChg chg="modNotes">
        <pc:chgData name="Rojan Omarzadeh" userId="S::rojan.omarzadeh4825@mytsom.ca::ad01172d-d583-44b1-b692-a54b65cc53b5" providerId="AD" clId="Web-{C4D4AC44-E8F7-4FC2-98C2-DD507D160454}" dt="2024-02-03T00:45:43.978" v="75"/>
        <pc:sldMkLst>
          <pc:docMk/>
          <pc:sldMk cId="624918956" sldId="308"/>
        </pc:sldMkLst>
      </pc:sldChg>
    </pc:docChg>
  </pc:docChgLst>
  <pc:docChgLst>
    <pc:chgData name="Hale Muge Ucar" userId="S::hale.ucar4472@mytsom.ca::b2cebefa-9c4e-4174-98ec-5f70e74f1ed6" providerId="AD" clId="Web-{354D9848-A4B4-4298-8467-648086B261A9}"/>
    <pc:docChg chg="addSld modSld">
      <pc:chgData name="Hale Muge Ucar" userId="S::hale.ucar4472@mytsom.ca::b2cebefa-9c4e-4174-98ec-5f70e74f1ed6" providerId="AD" clId="Web-{354D9848-A4B4-4298-8467-648086B261A9}" dt="2024-02-02T02:24:54.566" v="704" actId="20577"/>
      <pc:docMkLst>
        <pc:docMk/>
      </pc:docMkLst>
      <pc:sldChg chg="modSp modNotes">
        <pc:chgData name="Hale Muge Ucar" userId="S::hale.ucar4472@mytsom.ca::b2cebefa-9c4e-4174-98ec-5f70e74f1ed6" providerId="AD" clId="Web-{354D9848-A4B4-4298-8467-648086B261A9}" dt="2024-02-02T01:35:41.950" v="69" actId="1076"/>
        <pc:sldMkLst>
          <pc:docMk/>
          <pc:sldMk cId="263182435" sldId="278"/>
        </pc:sldMkLst>
        <pc:spChg chg="mod">
          <ac:chgData name="Hale Muge Ucar" userId="S::hale.ucar4472@mytsom.ca::b2cebefa-9c4e-4174-98ec-5f70e74f1ed6" providerId="AD" clId="Web-{354D9848-A4B4-4298-8467-648086B261A9}" dt="2024-02-02T01:35:41.950" v="69" actId="1076"/>
          <ac:spMkLst>
            <pc:docMk/>
            <pc:sldMk cId="263182435" sldId="278"/>
            <ac:spMk id="2" creationId="{8DA878B6-EBE9-F573-3D4C-6379980FA1EF}"/>
          </ac:spMkLst>
        </pc:spChg>
        <pc:spChg chg="mod">
          <ac:chgData name="Hale Muge Ucar" userId="S::hale.ucar4472@mytsom.ca::b2cebefa-9c4e-4174-98ec-5f70e74f1ed6" providerId="AD" clId="Web-{354D9848-A4B4-4298-8467-648086B261A9}" dt="2024-02-02T01:34:40.903" v="67" actId="20577"/>
          <ac:spMkLst>
            <pc:docMk/>
            <pc:sldMk cId="263182435" sldId="278"/>
            <ac:spMk id="9" creationId="{024AF1F3-5442-9901-EE45-B1022B309D92}"/>
          </ac:spMkLst>
        </pc:spChg>
        <pc:spChg chg="mod">
          <ac:chgData name="Hale Muge Ucar" userId="S::hale.ucar4472@mytsom.ca::b2cebefa-9c4e-4174-98ec-5f70e74f1ed6" providerId="AD" clId="Web-{354D9848-A4B4-4298-8467-648086B261A9}" dt="2024-02-02T01:34:13.480" v="59" actId="20577"/>
          <ac:spMkLst>
            <pc:docMk/>
            <pc:sldMk cId="263182435" sldId="278"/>
            <ac:spMk id="10" creationId="{BC6C267D-1C9C-84D0-7715-9814E6B9F73C}"/>
          </ac:spMkLst>
        </pc:spChg>
        <pc:spChg chg="mod">
          <ac:chgData name="Hale Muge Ucar" userId="S::hale.ucar4472@mytsom.ca::b2cebefa-9c4e-4174-98ec-5f70e74f1ed6" providerId="AD" clId="Web-{354D9848-A4B4-4298-8467-648086B261A9}" dt="2024-02-02T01:33:45.683" v="52" actId="20577"/>
          <ac:spMkLst>
            <pc:docMk/>
            <pc:sldMk cId="263182435" sldId="278"/>
            <ac:spMk id="11" creationId="{0425E927-FAD5-EB25-783E-EDC8C23D4716}"/>
          </ac:spMkLst>
        </pc:spChg>
      </pc:sldChg>
      <pc:sldChg chg="addSp delSp modSp add replId modNotes">
        <pc:chgData name="Hale Muge Ucar" userId="S::hale.ucar4472@mytsom.ca::b2cebefa-9c4e-4174-98ec-5f70e74f1ed6" providerId="AD" clId="Web-{354D9848-A4B4-4298-8467-648086B261A9}" dt="2024-02-02T02:24:54.566" v="704" actId="20577"/>
        <pc:sldMkLst>
          <pc:docMk/>
          <pc:sldMk cId="9364345" sldId="297"/>
        </pc:sldMkLst>
        <pc:spChg chg="mod">
          <ac:chgData name="Hale Muge Ucar" userId="S::hale.ucar4472@mytsom.ca::b2cebefa-9c4e-4174-98ec-5f70e74f1ed6" providerId="AD" clId="Web-{354D9848-A4B4-4298-8467-648086B261A9}" dt="2024-02-02T02:18:24.452" v="657" actId="1076"/>
          <ac:spMkLst>
            <pc:docMk/>
            <pc:sldMk cId="9364345" sldId="297"/>
            <ac:spMk id="2" creationId="{55B49923-B2E0-170A-6B73-BCE2E69FB9D7}"/>
          </ac:spMkLst>
        </pc:spChg>
        <pc:spChg chg="add del mod">
          <ac:chgData name="Hale Muge Ucar" userId="S::hale.ucar4472@mytsom.ca::b2cebefa-9c4e-4174-98ec-5f70e74f1ed6" providerId="AD" clId="Web-{354D9848-A4B4-4298-8467-648086B261A9}" dt="2024-02-02T01:37:09.623" v="187"/>
          <ac:spMkLst>
            <pc:docMk/>
            <pc:sldMk cId="9364345" sldId="297"/>
            <ac:spMk id="5" creationId="{EECE4EBC-F710-CE1A-4A17-DCD4E64E013E}"/>
          </ac:spMkLst>
        </pc:spChg>
        <pc:spChg chg="mod">
          <ac:chgData name="Hale Muge Ucar" userId="S::hale.ucar4472@mytsom.ca::b2cebefa-9c4e-4174-98ec-5f70e74f1ed6" providerId="AD" clId="Web-{354D9848-A4B4-4298-8467-648086B261A9}" dt="2024-02-02T02:02:09.377" v="535" actId="1076"/>
          <ac:spMkLst>
            <pc:docMk/>
            <pc:sldMk cId="9364345" sldId="297"/>
            <ac:spMk id="6" creationId="{7320CA29-57DC-C35D-1BB1-10C30680BAF4}"/>
          </ac:spMkLst>
        </pc:spChg>
        <pc:spChg chg="mod">
          <ac:chgData name="Hale Muge Ucar" userId="S::hale.ucar4472@mytsom.ca::b2cebefa-9c4e-4174-98ec-5f70e74f1ed6" providerId="AD" clId="Web-{354D9848-A4B4-4298-8467-648086B261A9}" dt="2024-02-02T02:01:47.814" v="528" actId="14100"/>
          <ac:spMkLst>
            <pc:docMk/>
            <pc:sldMk cId="9364345" sldId="297"/>
            <ac:spMk id="8" creationId="{15F3581C-3507-3144-1EE2-184C05DE4E5D}"/>
          </ac:spMkLst>
        </pc:spChg>
        <pc:spChg chg="mod">
          <ac:chgData name="Hale Muge Ucar" userId="S::hale.ucar4472@mytsom.ca::b2cebefa-9c4e-4174-98ec-5f70e74f1ed6" providerId="AD" clId="Web-{354D9848-A4B4-4298-8467-648086B261A9}" dt="2024-02-02T02:02:09.393" v="536" actId="1076"/>
          <ac:spMkLst>
            <pc:docMk/>
            <pc:sldMk cId="9364345" sldId="297"/>
            <ac:spMk id="9" creationId="{0C1C47CC-438E-7EF6-C5FF-9CD20887A850}"/>
          </ac:spMkLst>
        </pc:spChg>
        <pc:spChg chg="mod">
          <ac:chgData name="Hale Muge Ucar" userId="S::hale.ucar4472@mytsom.ca::b2cebefa-9c4e-4174-98ec-5f70e74f1ed6" providerId="AD" clId="Web-{354D9848-A4B4-4298-8467-648086B261A9}" dt="2024-02-02T02:02:09.408" v="537" actId="1076"/>
          <ac:spMkLst>
            <pc:docMk/>
            <pc:sldMk cId="9364345" sldId="297"/>
            <ac:spMk id="10" creationId="{48A0EA9D-91CD-9B2F-65D8-01DE2F8B7EAA}"/>
          </ac:spMkLst>
        </pc:spChg>
        <pc:spChg chg="mod">
          <ac:chgData name="Hale Muge Ucar" userId="S::hale.ucar4472@mytsom.ca::b2cebefa-9c4e-4174-98ec-5f70e74f1ed6" providerId="AD" clId="Web-{354D9848-A4B4-4298-8467-648086B261A9}" dt="2024-02-02T02:02:09.408" v="538" actId="1076"/>
          <ac:spMkLst>
            <pc:docMk/>
            <pc:sldMk cId="9364345" sldId="297"/>
            <ac:spMk id="11" creationId="{C1A20301-1BE0-0A0B-6C94-26C8B3AAAC6B}"/>
          </ac:spMkLst>
        </pc:spChg>
        <pc:spChg chg="del mod">
          <ac:chgData name="Hale Muge Ucar" userId="S::hale.ucar4472@mytsom.ca::b2cebefa-9c4e-4174-98ec-5f70e74f1ed6" providerId="AD" clId="Web-{354D9848-A4B4-4298-8467-648086B261A9}" dt="2024-02-02T01:36:11.513" v="74"/>
          <ac:spMkLst>
            <pc:docMk/>
            <pc:sldMk cId="9364345" sldId="297"/>
            <ac:spMk id="13" creationId="{4D1266B3-86B2-8B3D-AA30-8DA280FA8355}"/>
          </ac:spMkLst>
        </pc:spChg>
        <pc:spChg chg="add del mod">
          <ac:chgData name="Hale Muge Ucar" userId="S::hale.ucar4472@mytsom.ca::b2cebefa-9c4e-4174-98ec-5f70e74f1ed6" providerId="AD" clId="Web-{354D9848-A4B4-4298-8467-648086B261A9}" dt="2024-02-02T01:37:09.623" v="186"/>
          <ac:spMkLst>
            <pc:docMk/>
            <pc:sldMk cId="9364345" sldId="297"/>
            <ac:spMk id="15" creationId="{12496ECA-5198-FF10-27DC-37BBB2058DBC}"/>
          </ac:spMkLst>
        </pc:spChg>
        <pc:spChg chg="add del mod">
          <ac:chgData name="Hale Muge Ucar" userId="S::hale.ucar4472@mytsom.ca::b2cebefa-9c4e-4174-98ec-5f70e74f1ed6" providerId="AD" clId="Web-{354D9848-A4B4-4298-8467-648086B261A9}" dt="2024-02-02T01:37:09.623" v="184"/>
          <ac:spMkLst>
            <pc:docMk/>
            <pc:sldMk cId="9364345" sldId="297"/>
            <ac:spMk id="28" creationId="{C1F4BEE5-2DCA-87C3-F763-3223B8968F14}"/>
          </ac:spMkLst>
        </pc:spChg>
        <pc:spChg chg="mod">
          <ac:chgData name="Hale Muge Ucar" userId="S::hale.ucar4472@mytsom.ca::b2cebefa-9c4e-4174-98ec-5f70e74f1ed6" providerId="AD" clId="Web-{354D9848-A4B4-4298-8467-648086B261A9}" dt="2024-02-02T02:24:44.066" v="703" actId="20577"/>
          <ac:spMkLst>
            <pc:docMk/>
            <pc:sldMk cId="9364345" sldId="297"/>
            <ac:spMk id="30" creationId="{19A34A12-5053-2ACE-87B6-EA21E5FFA2F8}"/>
          </ac:spMkLst>
        </pc:spChg>
        <pc:spChg chg="del">
          <ac:chgData name="Hale Muge Ucar" userId="S::hale.ucar4472@mytsom.ca::b2cebefa-9c4e-4174-98ec-5f70e74f1ed6" providerId="AD" clId="Web-{354D9848-A4B4-4298-8467-648086B261A9}" dt="2024-02-02T01:36:07.185" v="71"/>
          <ac:spMkLst>
            <pc:docMk/>
            <pc:sldMk cId="9364345" sldId="297"/>
            <ac:spMk id="35" creationId="{1A6ADE0D-4DE0-2CFB-3943-127C7C3776FD}"/>
          </ac:spMkLst>
        </pc:spChg>
        <pc:spChg chg="del">
          <ac:chgData name="Hale Muge Ucar" userId="S::hale.ucar4472@mytsom.ca::b2cebefa-9c4e-4174-98ec-5f70e74f1ed6" providerId="AD" clId="Web-{354D9848-A4B4-4298-8467-648086B261A9}" dt="2024-02-02T01:41:16.236" v="304"/>
          <ac:spMkLst>
            <pc:docMk/>
            <pc:sldMk cId="9364345" sldId="297"/>
            <ac:spMk id="36" creationId="{F92B73B6-8CAC-5DEA-103C-D44F4BDE1872}"/>
          </ac:spMkLst>
        </pc:spChg>
        <pc:spChg chg="add del mod">
          <ac:chgData name="Hale Muge Ucar" userId="S::hale.ucar4472@mytsom.ca::b2cebefa-9c4e-4174-98ec-5f70e74f1ed6" providerId="AD" clId="Web-{354D9848-A4B4-4298-8467-648086B261A9}" dt="2024-02-02T01:37:09.608" v="171"/>
          <ac:spMkLst>
            <pc:docMk/>
            <pc:sldMk cId="9364345" sldId="297"/>
            <ac:spMk id="64" creationId="{7FAF1CD3-7C15-7289-0353-D19D6AA76447}"/>
          </ac:spMkLst>
        </pc:spChg>
        <pc:spChg chg="add del">
          <ac:chgData name="Hale Muge Ucar" userId="S::hale.ucar4472@mytsom.ca::b2cebefa-9c4e-4174-98ec-5f70e74f1ed6" providerId="AD" clId="Web-{354D9848-A4B4-4298-8467-648086B261A9}" dt="2024-02-02T01:37:13.920" v="231"/>
          <ac:spMkLst>
            <pc:docMk/>
            <pc:sldMk cId="9364345" sldId="297"/>
            <ac:spMk id="76" creationId="{D9E44CB2-5289-E87E-0848-D93AFCB889A4}"/>
          </ac:spMkLst>
        </pc:spChg>
        <pc:spChg chg="add del">
          <ac:chgData name="Hale Muge Ucar" userId="S::hale.ucar4472@mytsom.ca::b2cebefa-9c4e-4174-98ec-5f70e74f1ed6" providerId="AD" clId="Web-{354D9848-A4B4-4298-8467-648086B261A9}" dt="2024-02-02T01:37:13.920" v="230"/>
          <ac:spMkLst>
            <pc:docMk/>
            <pc:sldMk cId="9364345" sldId="297"/>
            <ac:spMk id="78" creationId="{9216921F-06EB-E4CC-7F62-7BFA00D80070}"/>
          </ac:spMkLst>
        </pc:spChg>
        <pc:spChg chg="add del">
          <ac:chgData name="Hale Muge Ucar" userId="S::hale.ucar4472@mytsom.ca::b2cebefa-9c4e-4174-98ec-5f70e74f1ed6" providerId="AD" clId="Web-{354D9848-A4B4-4298-8467-648086B261A9}" dt="2024-02-02T01:37:13.920" v="228"/>
          <ac:spMkLst>
            <pc:docMk/>
            <pc:sldMk cId="9364345" sldId="297"/>
            <ac:spMk id="82" creationId="{7FB29CA3-E46A-57FE-7282-881D5B989844}"/>
          </ac:spMkLst>
        </pc:spChg>
        <pc:spChg chg="add del">
          <ac:chgData name="Hale Muge Ucar" userId="S::hale.ucar4472@mytsom.ca::b2cebefa-9c4e-4174-98ec-5f70e74f1ed6" providerId="AD" clId="Web-{354D9848-A4B4-4298-8467-648086B261A9}" dt="2024-02-02T01:37:13.920" v="215"/>
          <ac:spMkLst>
            <pc:docMk/>
            <pc:sldMk cId="9364345" sldId="297"/>
            <ac:spMk id="108" creationId="{97261722-5E32-CB3F-C4F8-250E6C451BF7}"/>
          </ac:spMkLst>
        </pc:spChg>
        <pc:spChg chg="add mod">
          <ac:chgData name="Hale Muge Ucar" userId="S::hale.ucar4472@mytsom.ca::b2cebefa-9c4e-4174-98ec-5f70e74f1ed6" providerId="AD" clId="Web-{354D9848-A4B4-4298-8467-648086B261A9}" dt="2024-02-02T02:04:34.754" v="582" actId="1076"/>
          <ac:spMkLst>
            <pc:docMk/>
            <pc:sldMk cId="9364345" sldId="297"/>
            <ac:spMk id="122" creationId="{CA2FD490-F9D9-B5B1-9702-DF8E34A7BDF5}"/>
          </ac:spMkLst>
        </pc:spChg>
        <pc:spChg chg="add mod">
          <ac:chgData name="Hale Muge Ucar" userId="S::hale.ucar4472@mytsom.ca::b2cebefa-9c4e-4174-98ec-5f70e74f1ed6" providerId="AD" clId="Web-{354D9848-A4B4-4298-8467-648086B261A9}" dt="2024-02-02T02:24:54.566" v="704" actId="20577"/>
          <ac:spMkLst>
            <pc:docMk/>
            <pc:sldMk cId="9364345" sldId="297"/>
            <ac:spMk id="148" creationId="{FAB97794-6CF3-BBF0-3CE9-2792F7918063}"/>
          </ac:spMkLst>
        </pc:spChg>
        <pc:spChg chg="add mod">
          <ac:chgData name="Hale Muge Ucar" userId="S::hale.ucar4472@mytsom.ca::b2cebefa-9c4e-4174-98ec-5f70e74f1ed6" providerId="AD" clId="Web-{354D9848-A4B4-4298-8467-648086B261A9}" dt="2024-02-02T01:58:47.390" v="498" actId="20577"/>
          <ac:spMkLst>
            <pc:docMk/>
            <pc:sldMk cId="9364345" sldId="297"/>
            <ac:spMk id="164" creationId="{EA06DD2E-2204-3EEA-C100-1BAE612F9072}"/>
          </ac:spMkLst>
        </pc:spChg>
        <pc:spChg chg="add del mod">
          <ac:chgData name="Hale Muge Ucar" userId="S::hale.ucar4472@mytsom.ca::b2cebefa-9c4e-4174-98ec-5f70e74f1ed6" providerId="AD" clId="Web-{354D9848-A4B4-4298-8467-648086B261A9}" dt="2024-02-02T01:57:42.655" v="489"/>
          <ac:spMkLst>
            <pc:docMk/>
            <pc:sldMk cId="9364345" sldId="297"/>
            <ac:spMk id="165" creationId="{D17DF792-080D-C50E-3D38-9CE464D2E950}"/>
          </ac:spMkLst>
        </pc:spChg>
        <pc:spChg chg="add mod">
          <ac:chgData name="Hale Muge Ucar" userId="S::hale.ucar4472@mytsom.ca::b2cebefa-9c4e-4174-98ec-5f70e74f1ed6" providerId="AD" clId="Web-{354D9848-A4B4-4298-8467-648086B261A9}" dt="2024-02-02T01:58:09.843" v="495" actId="1076"/>
          <ac:spMkLst>
            <pc:docMk/>
            <pc:sldMk cId="9364345" sldId="297"/>
            <ac:spMk id="166" creationId="{0C70E53E-DE29-3566-082B-3F914A5CEFDB}"/>
          </ac:spMkLst>
        </pc:spChg>
        <pc:spChg chg="add del mod">
          <ac:chgData name="Hale Muge Ucar" userId="S::hale.ucar4472@mytsom.ca::b2cebefa-9c4e-4174-98ec-5f70e74f1ed6" providerId="AD" clId="Web-{354D9848-A4B4-4298-8467-648086B261A9}" dt="2024-02-02T02:13:49.589" v="600"/>
          <ac:spMkLst>
            <pc:docMk/>
            <pc:sldMk cId="9364345" sldId="297"/>
            <ac:spMk id="172" creationId="{6554961D-43C2-8762-B53F-18C01EA31F40}"/>
          </ac:spMkLst>
        </pc:spChg>
        <pc:grpChg chg="add mod">
          <ac:chgData name="Hale Muge Ucar" userId="S::hale.ucar4472@mytsom.ca::b2cebefa-9c4e-4174-98ec-5f70e74f1ed6" providerId="AD" clId="Web-{354D9848-A4B4-4298-8467-648086B261A9}" dt="2024-02-02T02:24:06.035" v="701" actId="1076"/>
          <ac:grpSpMkLst>
            <pc:docMk/>
            <pc:sldMk cId="9364345" sldId="297"/>
            <ac:grpSpMk id="167" creationId="{5A0CB73C-4953-054B-851E-34F8B77EDC1B}"/>
          </ac:grpSpMkLst>
        </pc:grpChg>
        <pc:grpChg chg="add mod">
          <ac:chgData name="Hale Muge Ucar" userId="S::hale.ucar4472@mytsom.ca::b2cebefa-9c4e-4174-98ec-5f70e74f1ed6" providerId="AD" clId="Web-{354D9848-A4B4-4298-8467-648086B261A9}" dt="2024-02-02T02:24:06.019" v="700" actId="1076"/>
          <ac:grpSpMkLst>
            <pc:docMk/>
            <pc:sldMk cId="9364345" sldId="297"/>
            <ac:grpSpMk id="168" creationId="{FAAB3FEC-6366-B906-4C4D-0EB56FECA277}"/>
          </ac:grpSpMkLst>
        </pc:grpChg>
        <pc:grpChg chg="add mod">
          <ac:chgData name="Hale Muge Ucar" userId="S::hale.ucar4472@mytsom.ca::b2cebefa-9c4e-4174-98ec-5f70e74f1ed6" providerId="AD" clId="Web-{354D9848-A4B4-4298-8467-648086B261A9}" dt="2024-02-02T02:03:44.941" v="574" actId="1076"/>
          <ac:grpSpMkLst>
            <pc:docMk/>
            <pc:sldMk cId="9364345" sldId="297"/>
            <ac:grpSpMk id="169" creationId="{524919EE-8C06-05A9-3316-E51308393246}"/>
          </ac:grpSpMkLst>
        </pc:grpChg>
        <pc:graphicFrameChg chg="add mod modGraphic">
          <ac:chgData name="Hale Muge Ucar" userId="S::hale.ucar4472@mytsom.ca::b2cebefa-9c4e-4174-98ec-5f70e74f1ed6" providerId="AD" clId="Web-{354D9848-A4B4-4298-8467-648086B261A9}" dt="2024-02-02T02:24:16.160" v="702" actId="1076"/>
          <ac:graphicFrameMkLst>
            <pc:docMk/>
            <pc:sldMk cId="9364345" sldId="297"/>
            <ac:graphicFrameMk id="173" creationId="{4ED27BAA-210B-F043-BC6A-99F7C10C6F34}"/>
          </ac:graphicFrameMkLst>
        </pc:graphicFrameChg>
        <pc:graphicFrameChg chg="add del mod modGraphic">
          <ac:chgData name="Hale Muge Ucar" userId="S::hale.ucar4472@mytsom.ca::b2cebefa-9c4e-4174-98ec-5f70e74f1ed6" providerId="AD" clId="Web-{354D9848-A4B4-4298-8467-648086B261A9}" dt="2024-02-02T02:18:15.124" v="655"/>
          <ac:graphicFrameMkLst>
            <pc:docMk/>
            <pc:sldMk cId="9364345" sldId="297"/>
            <ac:graphicFrameMk id="1012" creationId="{0E4D8FB2-CE98-60A3-223F-42661CB944DF}"/>
          </ac:graphicFrameMkLst>
        </pc:graphicFrameChg>
        <pc:picChg chg="del">
          <ac:chgData name="Hale Muge Ucar" userId="S::hale.ucar4472@mytsom.ca::b2cebefa-9c4e-4174-98ec-5f70e74f1ed6" providerId="AD" clId="Web-{354D9848-A4B4-4298-8467-648086B261A9}" dt="2024-02-02T01:36:20.373" v="85"/>
          <ac:picMkLst>
            <pc:docMk/>
            <pc:sldMk cId="9364345" sldId="297"/>
            <ac:picMk id="12" creationId="{D07A6504-9E08-246C-7C24-0B80ED92A7EB}"/>
          </ac:picMkLst>
        </pc:picChg>
        <pc:picChg chg="del">
          <ac:chgData name="Hale Muge Ucar" userId="S::hale.ucar4472@mytsom.ca::b2cebefa-9c4e-4174-98ec-5f70e74f1ed6" providerId="AD" clId="Web-{354D9848-A4B4-4298-8467-648086B261A9}" dt="2024-02-02T01:36:21.123" v="86"/>
          <ac:picMkLst>
            <pc:docMk/>
            <pc:sldMk cId="9364345" sldId="297"/>
            <ac:picMk id="14" creationId="{BAA135A5-708A-E97C-FE9F-0CBB4D102F13}"/>
          </ac:picMkLst>
        </pc:picChg>
        <pc:picChg chg="del">
          <ac:chgData name="Hale Muge Ucar" userId="S::hale.ucar4472@mytsom.ca::b2cebefa-9c4e-4174-98ec-5f70e74f1ed6" providerId="AD" clId="Web-{354D9848-A4B4-4298-8467-648086B261A9}" dt="2024-02-02T01:36:22.607" v="88"/>
          <ac:picMkLst>
            <pc:docMk/>
            <pc:sldMk cId="9364345" sldId="297"/>
            <ac:picMk id="16" creationId="{CD73F71C-0A2C-2B0E-5517-825AFFB071F5}"/>
          </ac:picMkLst>
        </pc:picChg>
        <pc:picChg chg="del">
          <ac:chgData name="Hale Muge Ucar" userId="S::hale.ucar4472@mytsom.ca::b2cebefa-9c4e-4174-98ec-5f70e74f1ed6" providerId="AD" clId="Web-{354D9848-A4B4-4298-8467-648086B261A9}" dt="2024-02-02T01:36:23.310" v="89"/>
          <ac:picMkLst>
            <pc:docMk/>
            <pc:sldMk cId="9364345" sldId="297"/>
            <ac:picMk id="17" creationId="{12D3E97F-43F5-D0DD-F48F-E0589D5029DF}"/>
          </ac:picMkLst>
        </pc:picChg>
        <pc:picChg chg="del">
          <ac:chgData name="Hale Muge Ucar" userId="S::hale.ucar4472@mytsom.ca::b2cebefa-9c4e-4174-98ec-5f70e74f1ed6" providerId="AD" clId="Web-{354D9848-A4B4-4298-8467-648086B261A9}" dt="2024-02-02T01:36:22.029" v="87"/>
          <ac:picMkLst>
            <pc:docMk/>
            <pc:sldMk cId="9364345" sldId="297"/>
            <ac:picMk id="18" creationId="{CB2C2B69-9C88-BCE6-515A-7E33555434D7}"/>
          </ac:picMkLst>
        </pc:picChg>
        <pc:picChg chg="del">
          <ac:chgData name="Hale Muge Ucar" userId="S::hale.ucar4472@mytsom.ca::b2cebefa-9c4e-4174-98ec-5f70e74f1ed6" providerId="AD" clId="Web-{354D9848-A4B4-4298-8467-648086B261A9}" dt="2024-02-02T01:36:13.685" v="75"/>
          <ac:picMkLst>
            <pc:docMk/>
            <pc:sldMk cId="9364345" sldId="297"/>
            <ac:picMk id="19" creationId="{D798786E-EF9F-88B5-C799-9ED974E2DB47}"/>
          </ac:picMkLst>
        </pc:picChg>
        <pc:picChg chg="del">
          <ac:chgData name="Hale Muge Ucar" userId="S::hale.ucar4472@mytsom.ca::b2cebefa-9c4e-4174-98ec-5f70e74f1ed6" providerId="AD" clId="Web-{354D9848-A4B4-4298-8467-648086B261A9}" dt="2024-02-02T01:36:15.544" v="78"/>
          <ac:picMkLst>
            <pc:docMk/>
            <pc:sldMk cId="9364345" sldId="297"/>
            <ac:picMk id="20" creationId="{F902B8D5-461F-DF79-B0C5-F5DDB75E08D6}"/>
          </ac:picMkLst>
        </pc:picChg>
        <pc:picChg chg="del">
          <ac:chgData name="Hale Muge Ucar" userId="S::hale.ucar4472@mytsom.ca::b2cebefa-9c4e-4174-98ec-5f70e74f1ed6" providerId="AD" clId="Web-{354D9848-A4B4-4298-8467-648086B261A9}" dt="2024-02-02T01:36:16.247" v="79"/>
          <ac:picMkLst>
            <pc:docMk/>
            <pc:sldMk cId="9364345" sldId="297"/>
            <ac:picMk id="21" creationId="{17BD476C-193E-F463-AB00-8F9679BDAB36}"/>
          </ac:picMkLst>
        </pc:picChg>
        <pc:picChg chg="del">
          <ac:chgData name="Hale Muge Ucar" userId="S::hale.ucar4472@mytsom.ca::b2cebefa-9c4e-4174-98ec-5f70e74f1ed6" providerId="AD" clId="Web-{354D9848-A4B4-4298-8467-648086B261A9}" dt="2024-02-02T01:36:24.310" v="90"/>
          <ac:picMkLst>
            <pc:docMk/>
            <pc:sldMk cId="9364345" sldId="297"/>
            <ac:picMk id="22" creationId="{9FE29405-BD03-E512-9616-83D143A9FCE9}"/>
          </ac:picMkLst>
        </pc:picChg>
        <pc:picChg chg="del">
          <ac:chgData name="Hale Muge Ucar" userId="S::hale.ucar4472@mytsom.ca::b2cebefa-9c4e-4174-98ec-5f70e74f1ed6" providerId="AD" clId="Web-{354D9848-A4B4-4298-8467-648086B261A9}" dt="2024-02-02T01:36:19.279" v="83"/>
          <ac:picMkLst>
            <pc:docMk/>
            <pc:sldMk cId="9364345" sldId="297"/>
            <ac:picMk id="23" creationId="{44D7821F-926D-491C-6B93-3E58814A4FD0}"/>
          </ac:picMkLst>
        </pc:picChg>
        <pc:picChg chg="del">
          <ac:chgData name="Hale Muge Ucar" userId="S::hale.ucar4472@mytsom.ca::b2cebefa-9c4e-4174-98ec-5f70e74f1ed6" providerId="AD" clId="Web-{354D9848-A4B4-4298-8467-648086B261A9}" dt="2024-02-02T01:36:19.732" v="84"/>
          <ac:picMkLst>
            <pc:docMk/>
            <pc:sldMk cId="9364345" sldId="297"/>
            <ac:picMk id="24" creationId="{5E2CA517-8156-FA33-1E57-472E0BBCC9E4}"/>
          </ac:picMkLst>
        </pc:picChg>
        <pc:picChg chg="add del mod">
          <ac:chgData name="Hale Muge Ucar" userId="S::hale.ucar4472@mytsom.ca::b2cebefa-9c4e-4174-98ec-5f70e74f1ed6" providerId="AD" clId="Web-{354D9848-A4B4-4298-8467-648086B261A9}" dt="2024-02-02T01:37:09.623" v="185"/>
          <ac:picMkLst>
            <pc:docMk/>
            <pc:sldMk cId="9364345" sldId="297"/>
            <ac:picMk id="26" creationId="{FFCF4347-B6C0-25AE-A776-8674FA171A5F}"/>
          </ac:picMkLst>
        </pc:picChg>
        <pc:picChg chg="add del mod">
          <ac:chgData name="Hale Muge Ucar" userId="S::hale.ucar4472@mytsom.ca::b2cebefa-9c4e-4174-98ec-5f70e74f1ed6" providerId="AD" clId="Web-{354D9848-A4B4-4298-8467-648086B261A9}" dt="2024-02-02T01:37:09.623" v="183"/>
          <ac:picMkLst>
            <pc:docMk/>
            <pc:sldMk cId="9364345" sldId="297"/>
            <ac:picMk id="32" creationId="{56538F52-B03F-DEEE-AC02-E5340487C1F5}"/>
          </ac:picMkLst>
        </pc:picChg>
        <pc:picChg chg="del">
          <ac:chgData name="Hale Muge Ucar" userId="S::hale.ucar4472@mytsom.ca::b2cebefa-9c4e-4174-98ec-5f70e74f1ed6" providerId="AD" clId="Web-{354D9848-A4B4-4298-8467-648086B261A9}" dt="2024-02-02T01:36:18.638" v="82"/>
          <ac:picMkLst>
            <pc:docMk/>
            <pc:sldMk cId="9364345" sldId="297"/>
            <ac:picMk id="37" creationId="{B43A03E8-B1B8-ADA0-FCE4-433E5C011D82}"/>
          </ac:picMkLst>
        </pc:picChg>
        <pc:picChg chg="del">
          <ac:chgData name="Hale Muge Ucar" userId="S::hale.ucar4472@mytsom.ca::b2cebefa-9c4e-4174-98ec-5f70e74f1ed6" providerId="AD" clId="Web-{354D9848-A4B4-4298-8467-648086B261A9}" dt="2024-02-02T01:36:17.029" v="80"/>
          <ac:picMkLst>
            <pc:docMk/>
            <pc:sldMk cId="9364345" sldId="297"/>
            <ac:picMk id="38" creationId="{D518688F-BEEC-F6E4-8134-4EFFA8B0FE3E}"/>
          </ac:picMkLst>
        </pc:picChg>
        <pc:picChg chg="del">
          <ac:chgData name="Hale Muge Ucar" userId="S::hale.ucar4472@mytsom.ca::b2cebefa-9c4e-4174-98ec-5f70e74f1ed6" providerId="AD" clId="Web-{354D9848-A4B4-4298-8467-648086B261A9}" dt="2024-02-02T01:36:17.763" v="81"/>
          <ac:picMkLst>
            <pc:docMk/>
            <pc:sldMk cId="9364345" sldId="297"/>
            <ac:picMk id="39" creationId="{B994AD36-B05D-40DC-049D-07688CB99E0E}"/>
          </ac:picMkLst>
        </pc:picChg>
        <pc:picChg chg="del">
          <ac:chgData name="Hale Muge Ucar" userId="S::hale.ucar4472@mytsom.ca::b2cebefa-9c4e-4174-98ec-5f70e74f1ed6" providerId="AD" clId="Web-{354D9848-A4B4-4298-8467-648086B261A9}" dt="2024-02-02T01:36:14.341" v="76"/>
          <ac:picMkLst>
            <pc:docMk/>
            <pc:sldMk cId="9364345" sldId="297"/>
            <ac:picMk id="40" creationId="{8FB6F821-73EF-F944-7858-593F3B9C8E8A}"/>
          </ac:picMkLst>
        </pc:picChg>
        <pc:picChg chg="del">
          <ac:chgData name="Hale Muge Ucar" userId="S::hale.ucar4472@mytsom.ca::b2cebefa-9c4e-4174-98ec-5f70e74f1ed6" providerId="AD" clId="Web-{354D9848-A4B4-4298-8467-648086B261A9}" dt="2024-02-02T01:36:14.966" v="77"/>
          <ac:picMkLst>
            <pc:docMk/>
            <pc:sldMk cId="9364345" sldId="297"/>
            <ac:picMk id="41" creationId="{2581AA3D-0741-E2E5-F607-71F772464B51}"/>
          </ac:picMkLst>
        </pc:picChg>
        <pc:picChg chg="add del mod">
          <ac:chgData name="Hale Muge Ucar" userId="S::hale.ucar4472@mytsom.ca::b2cebefa-9c4e-4174-98ec-5f70e74f1ed6" providerId="AD" clId="Web-{354D9848-A4B4-4298-8467-648086B261A9}" dt="2024-02-02T01:37:09.623" v="182"/>
          <ac:picMkLst>
            <pc:docMk/>
            <pc:sldMk cId="9364345" sldId="297"/>
            <ac:picMk id="42" creationId="{5A1660A7-1833-4120-EA71-6720A13D57D0}"/>
          </ac:picMkLst>
        </pc:picChg>
        <pc:picChg chg="add del mod">
          <ac:chgData name="Hale Muge Ucar" userId="S::hale.ucar4472@mytsom.ca::b2cebefa-9c4e-4174-98ec-5f70e74f1ed6" providerId="AD" clId="Web-{354D9848-A4B4-4298-8467-648086B261A9}" dt="2024-02-02T01:37:09.623" v="181"/>
          <ac:picMkLst>
            <pc:docMk/>
            <pc:sldMk cId="9364345" sldId="297"/>
            <ac:picMk id="44" creationId="{9B681D08-5105-5045-42C3-6B7B0CFE4333}"/>
          </ac:picMkLst>
        </pc:picChg>
        <pc:picChg chg="add del mod">
          <ac:chgData name="Hale Muge Ucar" userId="S::hale.ucar4472@mytsom.ca::b2cebefa-9c4e-4174-98ec-5f70e74f1ed6" providerId="AD" clId="Web-{354D9848-A4B4-4298-8467-648086B261A9}" dt="2024-02-02T01:37:09.623" v="180"/>
          <ac:picMkLst>
            <pc:docMk/>
            <pc:sldMk cId="9364345" sldId="297"/>
            <ac:picMk id="46" creationId="{16D6D25D-84D7-A37A-615E-86FD16A0DFD8}"/>
          </ac:picMkLst>
        </pc:picChg>
        <pc:picChg chg="add del mod">
          <ac:chgData name="Hale Muge Ucar" userId="S::hale.ucar4472@mytsom.ca::b2cebefa-9c4e-4174-98ec-5f70e74f1ed6" providerId="AD" clId="Web-{354D9848-A4B4-4298-8467-648086B261A9}" dt="2024-02-02T01:37:09.623" v="179"/>
          <ac:picMkLst>
            <pc:docMk/>
            <pc:sldMk cId="9364345" sldId="297"/>
            <ac:picMk id="48" creationId="{0ECC1D3A-C84B-1D71-17F5-C4F64CD429A7}"/>
          </ac:picMkLst>
        </pc:picChg>
        <pc:picChg chg="add del mod">
          <ac:chgData name="Hale Muge Ucar" userId="S::hale.ucar4472@mytsom.ca::b2cebefa-9c4e-4174-98ec-5f70e74f1ed6" providerId="AD" clId="Web-{354D9848-A4B4-4298-8467-648086B261A9}" dt="2024-02-02T01:37:09.623" v="178"/>
          <ac:picMkLst>
            <pc:docMk/>
            <pc:sldMk cId="9364345" sldId="297"/>
            <ac:picMk id="50" creationId="{48D643CD-D97D-05FD-FD92-41E1955BBE3B}"/>
          </ac:picMkLst>
        </pc:picChg>
        <pc:picChg chg="add del mod">
          <ac:chgData name="Hale Muge Ucar" userId="S::hale.ucar4472@mytsom.ca::b2cebefa-9c4e-4174-98ec-5f70e74f1ed6" providerId="AD" clId="Web-{354D9848-A4B4-4298-8467-648086B261A9}" dt="2024-02-02T01:37:09.623" v="177"/>
          <ac:picMkLst>
            <pc:docMk/>
            <pc:sldMk cId="9364345" sldId="297"/>
            <ac:picMk id="52" creationId="{9A97C592-60EE-1E41-6120-728EA573FFFA}"/>
          </ac:picMkLst>
        </pc:picChg>
        <pc:picChg chg="add del mod">
          <ac:chgData name="Hale Muge Ucar" userId="S::hale.ucar4472@mytsom.ca::b2cebefa-9c4e-4174-98ec-5f70e74f1ed6" providerId="AD" clId="Web-{354D9848-A4B4-4298-8467-648086B261A9}" dt="2024-02-02T01:37:09.608" v="176"/>
          <ac:picMkLst>
            <pc:docMk/>
            <pc:sldMk cId="9364345" sldId="297"/>
            <ac:picMk id="54" creationId="{F4711C46-1992-ECBC-A303-5CB30D0BBC2E}"/>
          </ac:picMkLst>
        </pc:picChg>
        <pc:picChg chg="add del mod">
          <ac:chgData name="Hale Muge Ucar" userId="S::hale.ucar4472@mytsom.ca::b2cebefa-9c4e-4174-98ec-5f70e74f1ed6" providerId="AD" clId="Web-{354D9848-A4B4-4298-8467-648086B261A9}" dt="2024-02-02T01:37:09.608" v="175"/>
          <ac:picMkLst>
            <pc:docMk/>
            <pc:sldMk cId="9364345" sldId="297"/>
            <ac:picMk id="56" creationId="{93845949-2ACA-670B-8BB4-513C2F74566C}"/>
          </ac:picMkLst>
        </pc:picChg>
        <pc:picChg chg="add del mod">
          <ac:chgData name="Hale Muge Ucar" userId="S::hale.ucar4472@mytsom.ca::b2cebefa-9c4e-4174-98ec-5f70e74f1ed6" providerId="AD" clId="Web-{354D9848-A4B4-4298-8467-648086B261A9}" dt="2024-02-02T01:37:09.608" v="174"/>
          <ac:picMkLst>
            <pc:docMk/>
            <pc:sldMk cId="9364345" sldId="297"/>
            <ac:picMk id="58" creationId="{A381EE60-DD74-4ABD-6A6B-716B4D542ECF}"/>
          </ac:picMkLst>
        </pc:picChg>
        <pc:picChg chg="add del mod">
          <ac:chgData name="Hale Muge Ucar" userId="S::hale.ucar4472@mytsom.ca::b2cebefa-9c4e-4174-98ec-5f70e74f1ed6" providerId="AD" clId="Web-{354D9848-A4B4-4298-8467-648086B261A9}" dt="2024-02-02T01:37:09.608" v="170"/>
          <ac:picMkLst>
            <pc:docMk/>
            <pc:sldMk cId="9364345" sldId="297"/>
            <ac:picMk id="66" creationId="{D61CA3AA-09D9-0FD8-A714-130A5571A958}"/>
          </ac:picMkLst>
        </pc:picChg>
        <pc:picChg chg="add del mod">
          <ac:chgData name="Hale Muge Ucar" userId="S::hale.ucar4472@mytsom.ca::b2cebefa-9c4e-4174-98ec-5f70e74f1ed6" providerId="AD" clId="Web-{354D9848-A4B4-4298-8467-648086B261A9}" dt="2024-02-02T01:37:09.608" v="169"/>
          <ac:picMkLst>
            <pc:docMk/>
            <pc:sldMk cId="9364345" sldId="297"/>
            <ac:picMk id="68" creationId="{74F3FFEC-25CE-6D2C-8B56-64FC85E69B40}"/>
          </ac:picMkLst>
        </pc:picChg>
        <pc:picChg chg="add del mod">
          <ac:chgData name="Hale Muge Ucar" userId="S::hale.ucar4472@mytsom.ca::b2cebefa-9c4e-4174-98ec-5f70e74f1ed6" providerId="AD" clId="Web-{354D9848-A4B4-4298-8467-648086B261A9}" dt="2024-02-02T01:37:09.608" v="168"/>
          <ac:picMkLst>
            <pc:docMk/>
            <pc:sldMk cId="9364345" sldId="297"/>
            <ac:picMk id="70" creationId="{16B6D55F-331D-2524-3AC8-7436EBE2B1E3}"/>
          </ac:picMkLst>
        </pc:picChg>
        <pc:picChg chg="add del mod">
          <ac:chgData name="Hale Muge Ucar" userId="S::hale.ucar4472@mytsom.ca::b2cebefa-9c4e-4174-98ec-5f70e74f1ed6" providerId="AD" clId="Web-{354D9848-A4B4-4298-8467-648086B261A9}" dt="2024-02-02T01:37:09.608" v="167"/>
          <ac:picMkLst>
            <pc:docMk/>
            <pc:sldMk cId="9364345" sldId="297"/>
            <ac:picMk id="72" creationId="{A1C08573-9BEE-0589-4BAE-FAF64CAF5618}"/>
          </ac:picMkLst>
        </pc:picChg>
        <pc:picChg chg="add del mod">
          <ac:chgData name="Hale Muge Ucar" userId="S::hale.ucar4472@mytsom.ca::b2cebefa-9c4e-4174-98ec-5f70e74f1ed6" providerId="AD" clId="Web-{354D9848-A4B4-4298-8467-648086B261A9}" dt="2024-02-02T01:37:09.608" v="166"/>
          <ac:picMkLst>
            <pc:docMk/>
            <pc:sldMk cId="9364345" sldId="297"/>
            <ac:picMk id="74" creationId="{C5692E0B-1D30-90C8-0B45-A517B9739F17}"/>
          </ac:picMkLst>
        </pc:picChg>
        <pc:picChg chg="add del">
          <ac:chgData name="Hale Muge Ucar" userId="S::hale.ucar4472@mytsom.ca::b2cebefa-9c4e-4174-98ec-5f70e74f1ed6" providerId="AD" clId="Web-{354D9848-A4B4-4298-8467-648086B261A9}" dt="2024-02-02T01:37:13.920" v="229"/>
          <ac:picMkLst>
            <pc:docMk/>
            <pc:sldMk cId="9364345" sldId="297"/>
            <ac:picMk id="80" creationId="{CD591827-F523-353A-EE74-0A34B59B7F57}"/>
          </ac:picMkLst>
        </pc:picChg>
        <pc:picChg chg="add del">
          <ac:chgData name="Hale Muge Ucar" userId="S::hale.ucar4472@mytsom.ca::b2cebefa-9c4e-4174-98ec-5f70e74f1ed6" providerId="AD" clId="Web-{354D9848-A4B4-4298-8467-648086B261A9}" dt="2024-02-02T01:37:13.920" v="227"/>
          <ac:picMkLst>
            <pc:docMk/>
            <pc:sldMk cId="9364345" sldId="297"/>
            <ac:picMk id="84" creationId="{155E5D07-BEC9-E406-B277-B5759CCD95BB}"/>
          </ac:picMkLst>
        </pc:picChg>
        <pc:picChg chg="add del">
          <ac:chgData name="Hale Muge Ucar" userId="S::hale.ucar4472@mytsom.ca::b2cebefa-9c4e-4174-98ec-5f70e74f1ed6" providerId="AD" clId="Web-{354D9848-A4B4-4298-8467-648086B261A9}" dt="2024-02-02T01:37:13.920" v="226"/>
          <ac:picMkLst>
            <pc:docMk/>
            <pc:sldMk cId="9364345" sldId="297"/>
            <ac:picMk id="86" creationId="{CA246C9F-2A4E-0898-7CAB-7CD736C4A69D}"/>
          </ac:picMkLst>
        </pc:picChg>
        <pc:picChg chg="add del">
          <ac:chgData name="Hale Muge Ucar" userId="S::hale.ucar4472@mytsom.ca::b2cebefa-9c4e-4174-98ec-5f70e74f1ed6" providerId="AD" clId="Web-{354D9848-A4B4-4298-8467-648086B261A9}" dt="2024-02-02T01:37:13.920" v="225"/>
          <ac:picMkLst>
            <pc:docMk/>
            <pc:sldMk cId="9364345" sldId="297"/>
            <ac:picMk id="88" creationId="{A690B7AA-358B-F32D-377E-6731F6B24261}"/>
          </ac:picMkLst>
        </pc:picChg>
        <pc:picChg chg="add del">
          <ac:chgData name="Hale Muge Ucar" userId="S::hale.ucar4472@mytsom.ca::b2cebefa-9c4e-4174-98ec-5f70e74f1ed6" providerId="AD" clId="Web-{354D9848-A4B4-4298-8467-648086B261A9}" dt="2024-02-02T01:37:13.920" v="224"/>
          <ac:picMkLst>
            <pc:docMk/>
            <pc:sldMk cId="9364345" sldId="297"/>
            <ac:picMk id="90" creationId="{69555FAA-3ABD-3F0D-5D58-53D3A2540D5D}"/>
          </ac:picMkLst>
        </pc:picChg>
        <pc:picChg chg="add del">
          <ac:chgData name="Hale Muge Ucar" userId="S::hale.ucar4472@mytsom.ca::b2cebefa-9c4e-4174-98ec-5f70e74f1ed6" providerId="AD" clId="Web-{354D9848-A4B4-4298-8467-648086B261A9}" dt="2024-02-02T01:37:13.920" v="223"/>
          <ac:picMkLst>
            <pc:docMk/>
            <pc:sldMk cId="9364345" sldId="297"/>
            <ac:picMk id="92" creationId="{773B583F-5825-55EE-FF48-FA182FDACC69}"/>
          </ac:picMkLst>
        </pc:picChg>
        <pc:picChg chg="add del">
          <ac:chgData name="Hale Muge Ucar" userId="S::hale.ucar4472@mytsom.ca::b2cebefa-9c4e-4174-98ec-5f70e74f1ed6" providerId="AD" clId="Web-{354D9848-A4B4-4298-8467-648086B261A9}" dt="2024-02-02T01:37:13.920" v="222"/>
          <ac:picMkLst>
            <pc:docMk/>
            <pc:sldMk cId="9364345" sldId="297"/>
            <ac:picMk id="94" creationId="{369318AE-DD67-B419-29B3-C0BC17203AC2}"/>
          </ac:picMkLst>
        </pc:picChg>
        <pc:picChg chg="add del">
          <ac:chgData name="Hale Muge Ucar" userId="S::hale.ucar4472@mytsom.ca::b2cebefa-9c4e-4174-98ec-5f70e74f1ed6" providerId="AD" clId="Web-{354D9848-A4B4-4298-8467-648086B261A9}" dt="2024-02-02T01:37:13.920" v="221"/>
          <ac:picMkLst>
            <pc:docMk/>
            <pc:sldMk cId="9364345" sldId="297"/>
            <ac:picMk id="96" creationId="{FDBD65EE-5263-CA0F-4970-0D60C441110F}"/>
          </ac:picMkLst>
        </pc:picChg>
        <pc:picChg chg="add del">
          <ac:chgData name="Hale Muge Ucar" userId="S::hale.ucar4472@mytsom.ca::b2cebefa-9c4e-4174-98ec-5f70e74f1ed6" providerId="AD" clId="Web-{354D9848-A4B4-4298-8467-648086B261A9}" dt="2024-02-02T01:37:13.920" v="220"/>
          <ac:picMkLst>
            <pc:docMk/>
            <pc:sldMk cId="9364345" sldId="297"/>
            <ac:picMk id="98" creationId="{11DE99BA-8A09-3363-E543-55CFC0A512F2}"/>
          </ac:picMkLst>
        </pc:picChg>
        <pc:picChg chg="add del">
          <ac:chgData name="Hale Muge Ucar" userId="S::hale.ucar4472@mytsom.ca::b2cebefa-9c4e-4174-98ec-5f70e74f1ed6" providerId="AD" clId="Web-{354D9848-A4B4-4298-8467-648086B261A9}" dt="2024-02-02T01:37:13.920" v="219"/>
          <ac:picMkLst>
            <pc:docMk/>
            <pc:sldMk cId="9364345" sldId="297"/>
            <ac:picMk id="100" creationId="{2ED8412F-75BD-2A1D-FDC9-19996D61F816}"/>
          </ac:picMkLst>
        </pc:picChg>
        <pc:picChg chg="add del">
          <ac:chgData name="Hale Muge Ucar" userId="S::hale.ucar4472@mytsom.ca::b2cebefa-9c4e-4174-98ec-5f70e74f1ed6" providerId="AD" clId="Web-{354D9848-A4B4-4298-8467-648086B261A9}" dt="2024-02-02T01:37:13.920" v="218"/>
          <ac:picMkLst>
            <pc:docMk/>
            <pc:sldMk cId="9364345" sldId="297"/>
            <ac:picMk id="102" creationId="{59AA3E5F-7770-3531-BEE5-D333D91BC11C}"/>
          </ac:picMkLst>
        </pc:picChg>
        <pc:picChg chg="add del">
          <ac:chgData name="Hale Muge Ucar" userId="S::hale.ucar4472@mytsom.ca::b2cebefa-9c4e-4174-98ec-5f70e74f1ed6" providerId="AD" clId="Web-{354D9848-A4B4-4298-8467-648086B261A9}" dt="2024-02-02T01:37:13.920" v="214"/>
          <ac:picMkLst>
            <pc:docMk/>
            <pc:sldMk cId="9364345" sldId="297"/>
            <ac:picMk id="110" creationId="{EC9130C7-572B-8EFA-499F-0A02F0995BBB}"/>
          </ac:picMkLst>
        </pc:picChg>
        <pc:picChg chg="add del">
          <ac:chgData name="Hale Muge Ucar" userId="S::hale.ucar4472@mytsom.ca::b2cebefa-9c4e-4174-98ec-5f70e74f1ed6" providerId="AD" clId="Web-{354D9848-A4B4-4298-8467-648086B261A9}" dt="2024-02-02T01:37:13.920" v="213"/>
          <ac:picMkLst>
            <pc:docMk/>
            <pc:sldMk cId="9364345" sldId="297"/>
            <ac:picMk id="112" creationId="{8D71CE69-6026-5EBD-25F8-6AE62C1BFE6D}"/>
          </ac:picMkLst>
        </pc:picChg>
        <pc:picChg chg="add del">
          <ac:chgData name="Hale Muge Ucar" userId="S::hale.ucar4472@mytsom.ca::b2cebefa-9c4e-4174-98ec-5f70e74f1ed6" providerId="AD" clId="Web-{354D9848-A4B4-4298-8467-648086B261A9}" dt="2024-02-02T01:37:13.920" v="212"/>
          <ac:picMkLst>
            <pc:docMk/>
            <pc:sldMk cId="9364345" sldId="297"/>
            <ac:picMk id="114" creationId="{1E3F0F7D-5A57-4DB5-F1EE-C32218919216}"/>
          </ac:picMkLst>
        </pc:picChg>
        <pc:picChg chg="add del">
          <ac:chgData name="Hale Muge Ucar" userId="S::hale.ucar4472@mytsom.ca::b2cebefa-9c4e-4174-98ec-5f70e74f1ed6" providerId="AD" clId="Web-{354D9848-A4B4-4298-8467-648086B261A9}" dt="2024-02-02T01:37:13.920" v="211"/>
          <ac:picMkLst>
            <pc:docMk/>
            <pc:sldMk cId="9364345" sldId="297"/>
            <ac:picMk id="116" creationId="{13BA9C4A-F371-FAA4-06A1-CE8D2C0BFEE7}"/>
          </ac:picMkLst>
        </pc:picChg>
        <pc:picChg chg="add del">
          <ac:chgData name="Hale Muge Ucar" userId="S::hale.ucar4472@mytsom.ca::b2cebefa-9c4e-4174-98ec-5f70e74f1ed6" providerId="AD" clId="Web-{354D9848-A4B4-4298-8467-648086B261A9}" dt="2024-02-02T01:37:13.920" v="210"/>
          <ac:picMkLst>
            <pc:docMk/>
            <pc:sldMk cId="9364345" sldId="297"/>
            <ac:picMk id="118" creationId="{6F3D05D9-F87C-8721-BAA0-004D4731631D}"/>
          </ac:picMkLst>
        </pc:picChg>
        <pc:picChg chg="add mod">
          <ac:chgData name="Hale Muge Ucar" userId="S::hale.ucar4472@mytsom.ca::b2cebefa-9c4e-4174-98ec-5f70e74f1ed6" providerId="AD" clId="Web-{354D9848-A4B4-4298-8467-648086B261A9}" dt="2024-02-02T02:03:42.034" v="573" actId="1076"/>
          <ac:picMkLst>
            <pc:docMk/>
            <pc:sldMk cId="9364345" sldId="297"/>
            <ac:picMk id="120" creationId="{82DEF06B-78E8-BD1C-EA10-67F183D9F61E}"/>
          </ac:picMkLst>
        </pc:picChg>
        <pc:picChg chg="add del mod">
          <ac:chgData name="Hale Muge Ucar" userId="S::hale.ucar4472@mytsom.ca::b2cebefa-9c4e-4174-98ec-5f70e74f1ed6" providerId="AD" clId="Web-{354D9848-A4B4-4298-8467-648086B261A9}" dt="2024-02-02T02:13:13.417" v="594"/>
          <ac:picMkLst>
            <pc:docMk/>
            <pc:sldMk cId="9364345" sldId="297"/>
            <ac:picMk id="124" creationId="{272B2393-DAF8-1A1F-19D8-A2F5425CF284}"/>
          </ac:picMkLst>
        </pc:picChg>
        <pc:picChg chg="add mod">
          <ac:chgData name="Hale Muge Ucar" userId="S::hale.ucar4472@mytsom.ca::b2cebefa-9c4e-4174-98ec-5f70e74f1ed6" providerId="AD" clId="Web-{354D9848-A4B4-4298-8467-648086B261A9}" dt="2024-02-02T01:59:43.688" v="507" actId="1076"/>
          <ac:picMkLst>
            <pc:docMk/>
            <pc:sldMk cId="9364345" sldId="297"/>
            <ac:picMk id="126" creationId="{4922F86F-E26D-2570-0294-121E5D4A84DB}"/>
          </ac:picMkLst>
        </pc:picChg>
        <pc:picChg chg="add mod">
          <ac:chgData name="Hale Muge Ucar" userId="S::hale.ucar4472@mytsom.ca::b2cebefa-9c4e-4174-98ec-5f70e74f1ed6" providerId="AD" clId="Web-{354D9848-A4B4-4298-8467-648086B261A9}" dt="2024-02-02T01:42:02.986" v="344" actId="1076"/>
          <ac:picMkLst>
            <pc:docMk/>
            <pc:sldMk cId="9364345" sldId="297"/>
            <ac:picMk id="128" creationId="{BCFC4200-33F1-2CB0-89E9-468C58D2B542}"/>
          </ac:picMkLst>
        </pc:picChg>
        <pc:picChg chg="add mod">
          <ac:chgData name="Hale Muge Ucar" userId="S::hale.ucar4472@mytsom.ca::b2cebefa-9c4e-4174-98ec-5f70e74f1ed6" providerId="AD" clId="Web-{354D9848-A4B4-4298-8467-648086B261A9}" dt="2024-02-02T01:42:02.986" v="343" actId="1076"/>
          <ac:picMkLst>
            <pc:docMk/>
            <pc:sldMk cId="9364345" sldId="297"/>
            <ac:picMk id="130" creationId="{1FB5580D-4AAC-0888-87CD-CB2B4413D131}"/>
          </ac:picMkLst>
        </pc:picChg>
        <pc:picChg chg="add del mod">
          <ac:chgData name="Hale Muge Ucar" userId="S::hale.ucar4472@mytsom.ca::b2cebefa-9c4e-4174-98ec-5f70e74f1ed6" providerId="AD" clId="Web-{354D9848-A4B4-4298-8467-648086B261A9}" dt="2024-02-02T01:50:11.352" v="398"/>
          <ac:picMkLst>
            <pc:docMk/>
            <pc:sldMk cId="9364345" sldId="297"/>
            <ac:picMk id="132" creationId="{2438D854-416E-36BE-5480-32F116657549}"/>
          </ac:picMkLst>
        </pc:picChg>
        <pc:picChg chg="add del mod">
          <ac:chgData name="Hale Muge Ucar" userId="S::hale.ucar4472@mytsom.ca::b2cebefa-9c4e-4174-98ec-5f70e74f1ed6" providerId="AD" clId="Web-{354D9848-A4B4-4298-8467-648086B261A9}" dt="2024-02-02T01:48:01.069" v="383"/>
          <ac:picMkLst>
            <pc:docMk/>
            <pc:sldMk cId="9364345" sldId="297"/>
            <ac:picMk id="134" creationId="{C867FC74-E3C8-5D62-EDA8-D72C28DDB901}"/>
          </ac:picMkLst>
        </pc:picChg>
        <pc:picChg chg="add del mod">
          <ac:chgData name="Hale Muge Ucar" userId="S::hale.ucar4472@mytsom.ca::b2cebefa-9c4e-4174-98ec-5f70e74f1ed6" providerId="AD" clId="Web-{354D9848-A4B4-4298-8467-648086B261A9}" dt="2024-02-02T01:46:46.834" v="375"/>
          <ac:picMkLst>
            <pc:docMk/>
            <pc:sldMk cId="9364345" sldId="297"/>
            <ac:picMk id="136" creationId="{3A030DD9-9EF0-8AAD-938D-D6C7767AE27F}"/>
          </ac:picMkLst>
        </pc:picChg>
        <pc:picChg chg="add del mod">
          <ac:chgData name="Hale Muge Ucar" userId="S::hale.ucar4472@mytsom.ca::b2cebefa-9c4e-4174-98ec-5f70e74f1ed6" providerId="AD" clId="Web-{354D9848-A4B4-4298-8467-648086B261A9}" dt="2024-02-02T01:44:27.957" v="354"/>
          <ac:picMkLst>
            <pc:docMk/>
            <pc:sldMk cId="9364345" sldId="297"/>
            <ac:picMk id="138" creationId="{EB3455D1-E849-D328-2A86-6BBD8D8596F6}"/>
          </ac:picMkLst>
        </pc:picChg>
        <pc:picChg chg="add mod">
          <ac:chgData name="Hale Muge Ucar" userId="S::hale.ucar4472@mytsom.ca::b2cebefa-9c4e-4174-98ec-5f70e74f1ed6" providerId="AD" clId="Web-{354D9848-A4B4-4298-8467-648086B261A9}" dt="2024-02-02T02:04:40.316" v="583" actId="1076"/>
          <ac:picMkLst>
            <pc:docMk/>
            <pc:sldMk cId="9364345" sldId="297"/>
            <ac:picMk id="140" creationId="{BE7C7E00-6E53-9714-1F90-6D5C1389EFD7}"/>
          </ac:picMkLst>
        </pc:picChg>
        <pc:picChg chg="add del mod">
          <ac:chgData name="Hale Muge Ucar" userId="S::hale.ucar4472@mytsom.ca::b2cebefa-9c4e-4174-98ec-5f70e74f1ed6" providerId="AD" clId="Web-{354D9848-A4B4-4298-8467-648086B261A9}" dt="2024-02-02T01:45:03.520" v="366"/>
          <ac:picMkLst>
            <pc:docMk/>
            <pc:sldMk cId="9364345" sldId="297"/>
            <ac:picMk id="142" creationId="{6CD4F98B-2FDD-7D61-6B71-3AA4D0221BFE}"/>
          </ac:picMkLst>
        </pc:picChg>
        <pc:picChg chg="add mod">
          <ac:chgData name="Hale Muge Ucar" userId="S::hale.ucar4472@mytsom.ca::b2cebefa-9c4e-4174-98ec-5f70e74f1ed6" providerId="AD" clId="Web-{354D9848-A4B4-4298-8467-648086B261A9}" dt="2024-02-02T02:04:43.957" v="584" actId="1076"/>
          <ac:picMkLst>
            <pc:docMk/>
            <pc:sldMk cId="9364345" sldId="297"/>
            <ac:picMk id="150" creationId="{CCD2A81E-6B24-846A-6736-0154E114B0EB}"/>
          </ac:picMkLst>
        </pc:picChg>
        <pc:picChg chg="add mod">
          <ac:chgData name="Hale Muge Ucar" userId="S::hale.ucar4472@mytsom.ca::b2cebefa-9c4e-4174-98ec-5f70e74f1ed6" providerId="AD" clId="Web-{354D9848-A4B4-4298-8467-648086B261A9}" dt="2024-02-02T02:03:11.971" v="561" actId="1076"/>
          <ac:picMkLst>
            <pc:docMk/>
            <pc:sldMk cId="9364345" sldId="297"/>
            <ac:picMk id="152" creationId="{7751D938-8EEA-F1A3-8F9A-F6729AA6D727}"/>
          </ac:picMkLst>
        </pc:picChg>
        <pc:picChg chg="add mod">
          <ac:chgData name="Hale Muge Ucar" userId="S::hale.ucar4472@mytsom.ca::b2cebefa-9c4e-4174-98ec-5f70e74f1ed6" providerId="AD" clId="Web-{354D9848-A4B4-4298-8467-648086B261A9}" dt="2024-02-02T02:04:24.113" v="580" actId="1076"/>
          <ac:picMkLst>
            <pc:docMk/>
            <pc:sldMk cId="9364345" sldId="297"/>
            <ac:picMk id="154" creationId="{3F0E6D65-16E6-9FE8-32C9-184B862280FD}"/>
          </ac:picMkLst>
        </pc:picChg>
        <pc:picChg chg="add mod">
          <ac:chgData name="Hale Muge Ucar" userId="S::hale.ucar4472@mytsom.ca::b2cebefa-9c4e-4174-98ec-5f70e74f1ed6" providerId="AD" clId="Web-{354D9848-A4B4-4298-8467-648086B261A9}" dt="2024-02-02T02:04:07.691" v="577" actId="1076"/>
          <ac:picMkLst>
            <pc:docMk/>
            <pc:sldMk cId="9364345" sldId="297"/>
            <ac:picMk id="156" creationId="{D57A5457-E53D-9933-9BB8-46E92AA9E715}"/>
          </ac:picMkLst>
        </pc:picChg>
        <pc:picChg chg="add mod">
          <ac:chgData name="Hale Muge Ucar" userId="S::hale.ucar4472@mytsom.ca::b2cebefa-9c4e-4174-98ec-5f70e74f1ed6" providerId="AD" clId="Web-{354D9848-A4B4-4298-8467-648086B261A9}" dt="2024-02-02T02:04:14.816" v="578" actId="1076"/>
          <ac:picMkLst>
            <pc:docMk/>
            <pc:sldMk cId="9364345" sldId="297"/>
            <ac:picMk id="158" creationId="{81AC586C-EA18-E71E-A9E9-9A00A9D72973}"/>
          </ac:picMkLst>
        </pc:picChg>
        <pc:picChg chg="add del mod">
          <ac:chgData name="Hale Muge Ucar" userId="S::hale.ucar4472@mytsom.ca::b2cebefa-9c4e-4174-98ec-5f70e74f1ed6" providerId="AD" clId="Web-{354D9848-A4B4-4298-8467-648086B261A9}" dt="2024-02-02T01:45:06.192" v="367"/>
          <ac:picMkLst>
            <pc:docMk/>
            <pc:sldMk cId="9364345" sldId="297"/>
            <ac:picMk id="159" creationId="{7C2C9D18-5B7D-5082-2D8F-EE5A5E1A00FC}"/>
          </ac:picMkLst>
        </pc:picChg>
        <pc:picChg chg="add mod">
          <ac:chgData name="Hale Muge Ucar" userId="S::hale.ucar4472@mytsom.ca::b2cebefa-9c4e-4174-98ec-5f70e74f1ed6" providerId="AD" clId="Web-{354D9848-A4B4-4298-8467-648086B261A9}" dt="2024-02-02T02:03:52.706" v="575" actId="1076"/>
          <ac:picMkLst>
            <pc:docMk/>
            <pc:sldMk cId="9364345" sldId="297"/>
            <ac:picMk id="160" creationId="{135E6B03-F97F-1EBF-6D9F-2345A33EF20F}"/>
          </ac:picMkLst>
        </pc:picChg>
        <pc:picChg chg="add mod">
          <ac:chgData name="Hale Muge Ucar" userId="S::hale.ucar4472@mytsom.ca::b2cebefa-9c4e-4174-98ec-5f70e74f1ed6" providerId="AD" clId="Web-{354D9848-A4B4-4298-8467-648086B261A9}" dt="2024-02-02T02:04:20.613" v="579" actId="1076"/>
          <ac:picMkLst>
            <pc:docMk/>
            <pc:sldMk cId="9364345" sldId="297"/>
            <ac:picMk id="161" creationId="{4E3B9260-2ACA-E4E4-8971-ACD7FEE9B8EA}"/>
          </ac:picMkLst>
        </pc:picChg>
        <pc:picChg chg="add mod">
          <ac:chgData name="Hale Muge Ucar" userId="S::hale.ucar4472@mytsom.ca::b2cebefa-9c4e-4174-98ec-5f70e74f1ed6" providerId="AD" clId="Web-{354D9848-A4B4-4298-8467-648086B261A9}" dt="2024-02-02T02:03:12.018" v="566" actId="1076"/>
          <ac:picMkLst>
            <pc:docMk/>
            <pc:sldMk cId="9364345" sldId="297"/>
            <ac:picMk id="162" creationId="{38562DE6-8C91-C2E4-EDA3-0D918467540A}"/>
          </ac:picMkLst>
        </pc:picChg>
        <pc:picChg chg="add mod">
          <ac:chgData name="Hale Muge Ucar" userId="S::hale.ucar4472@mytsom.ca::b2cebefa-9c4e-4174-98ec-5f70e74f1ed6" providerId="AD" clId="Web-{354D9848-A4B4-4298-8467-648086B261A9}" dt="2024-02-02T02:04:02.097" v="576" actId="1076"/>
          <ac:picMkLst>
            <pc:docMk/>
            <pc:sldMk cId="9364345" sldId="297"/>
            <ac:picMk id="163" creationId="{C8626776-6ED4-8849-65B3-155594454A59}"/>
          </ac:picMkLst>
        </pc:picChg>
        <pc:picChg chg="add del mod">
          <ac:chgData name="Hale Muge Ucar" userId="S::hale.ucar4472@mytsom.ca::b2cebefa-9c4e-4174-98ec-5f70e74f1ed6" providerId="AD" clId="Web-{354D9848-A4B4-4298-8467-648086B261A9}" dt="2024-02-02T02:13:10.229" v="593"/>
          <ac:picMkLst>
            <pc:docMk/>
            <pc:sldMk cId="9364345" sldId="297"/>
            <ac:picMk id="171" creationId="{A539811A-D66F-DD5F-30E0-509AB681993F}"/>
          </ac:picMkLst>
        </pc:picChg>
        <pc:cxnChg chg="mod">
          <ac:chgData name="Hale Muge Ucar" userId="S::hale.ucar4472@mytsom.ca::b2cebefa-9c4e-4174-98ec-5f70e74f1ed6" providerId="AD" clId="Web-{354D9848-A4B4-4298-8467-648086B261A9}" dt="2024-02-02T02:01:53.533" v="529" actId="1076"/>
          <ac:cxnSpMkLst>
            <pc:docMk/>
            <pc:sldMk cId="9364345" sldId="297"/>
            <ac:cxnSpMk id="31" creationId="{714A6DD5-58F4-B90D-7D24-BB750572F9A1}"/>
          </ac:cxnSpMkLst>
        </pc:cxnChg>
        <pc:cxnChg chg="del mod">
          <ac:chgData name="Hale Muge Ucar" userId="S::hale.ucar4472@mytsom.ca::b2cebefa-9c4e-4174-98ec-5f70e74f1ed6" providerId="AD" clId="Web-{354D9848-A4B4-4298-8467-648086B261A9}" dt="2024-02-02T01:42:19.393" v="351"/>
          <ac:cxnSpMkLst>
            <pc:docMk/>
            <pc:sldMk cId="9364345" sldId="297"/>
            <ac:cxnSpMk id="34" creationId="{5613747F-66CE-6F1E-7228-095C91C030C2}"/>
          </ac:cxnSpMkLst>
        </pc:cxnChg>
        <pc:cxnChg chg="add del mod">
          <ac:chgData name="Hale Muge Ucar" userId="S::hale.ucar4472@mytsom.ca::b2cebefa-9c4e-4174-98ec-5f70e74f1ed6" providerId="AD" clId="Web-{354D9848-A4B4-4298-8467-648086B261A9}" dt="2024-02-02T01:37:09.608" v="173"/>
          <ac:cxnSpMkLst>
            <pc:docMk/>
            <pc:sldMk cId="9364345" sldId="297"/>
            <ac:cxnSpMk id="60" creationId="{F9CC867B-551D-92AE-68C1-72375ECA9837}"/>
          </ac:cxnSpMkLst>
        </pc:cxnChg>
        <pc:cxnChg chg="add del mod">
          <ac:chgData name="Hale Muge Ucar" userId="S::hale.ucar4472@mytsom.ca::b2cebefa-9c4e-4174-98ec-5f70e74f1ed6" providerId="AD" clId="Web-{354D9848-A4B4-4298-8467-648086B261A9}" dt="2024-02-02T01:37:09.608" v="172"/>
          <ac:cxnSpMkLst>
            <pc:docMk/>
            <pc:sldMk cId="9364345" sldId="297"/>
            <ac:cxnSpMk id="62" creationId="{306DBC0A-DF38-4963-5465-7C41CD153301}"/>
          </ac:cxnSpMkLst>
        </pc:cxnChg>
        <pc:cxnChg chg="add del">
          <ac:chgData name="Hale Muge Ucar" userId="S::hale.ucar4472@mytsom.ca::b2cebefa-9c4e-4174-98ec-5f70e74f1ed6" providerId="AD" clId="Web-{354D9848-A4B4-4298-8467-648086B261A9}" dt="2024-02-02T01:37:13.920" v="217"/>
          <ac:cxnSpMkLst>
            <pc:docMk/>
            <pc:sldMk cId="9364345" sldId="297"/>
            <ac:cxnSpMk id="104" creationId="{B0627C34-3240-B57F-BA46-D82D35B205CC}"/>
          </ac:cxnSpMkLst>
        </pc:cxnChg>
        <pc:cxnChg chg="add del">
          <ac:chgData name="Hale Muge Ucar" userId="S::hale.ucar4472@mytsom.ca::b2cebefa-9c4e-4174-98ec-5f70e74f1ed6" providerId="AD" clId="Web-{354D9848-A4B4-4298-8467-648086B261A9}" dt="2024-02-02T01:37:13.920" v="216"/>
          <ac:cxnSpMkLst>
            <pc:docMk/>
            <pc:sldMk cId="9364345" sldId="297"/>
            <ac:cxnSpMk id="106" creationId="{06D826A6-6576-A347-D9EE-5EC9FB81F989}"/>
          </ac:cxnSpMkLst>
        </pc:cxnChg>
        <pc:cxnChg chg="add del mod">
          <ac:chgData name="Hale Muge Ucar" userId="S::hale.ucar4472@mytsom.ca::b2cebefa-9c4e-4174-98ec-5f70e74f1ed6" providerId="AD" clId="Web-{354D9848-A4B4-4298-8467-648086B261A9}" dt="2024-02-02T02:02:22.174" v="541"/>
          <ac:cxnSpMkLst>
            <pc:docMk/>
            <pc:sldMk cId="9364345" sldId="297"/>
            <ac:cxnSpMk id="144" creationId="{DC56B425-B3F3-478C-3C47-CB445830FEC4}"/>
          </ac:cxnSpMkLst>
        </pc:cxnChg>
        <pc:cxnChg chg="add mod">
          <ac:chgData name="Hale Muge Ucar" userId="S::hale.ucar4472@mytsom.ca::b2cebefa-9c4e-4174-98ec-5f70e74f1ed6" providerId="AD" clId="Web-{354D9848-A4B4-4298-8467-648086B261A9}" dt="2024-02-02T01:37:42.374" v="265" actId="1076"/>
          <ac:cxnSpMkLst>
            <pc:docMk/>
            <pc:sldMk cId="9364345" sldId="297"/>
            <ac:cxnSpMk id="146" creationId="{64A52C93-F1CC-BCEC-04D2-743A76825A78}"/>
          </ac:cxnSpMkLst>
        </pc:cxnChg>
        <pc:cxnChg chg="add mod">
          <ac:chgData name="Hale Muge Ucar" userId="S::hale.ucar4472@mytsom.ca::b2cebefa-9c4e-4174-98ec-5f70e74f1ed6" providerId="AD" clId="Web-{354D9848-A4B4-4298-8467-648086B261A9}" dt="2024-02-02T02:03:16.675" v="569" actId="1076"/>
          <ac:cxnSpMkLst>
            <pc:docMk/>
            <pc:sldMk cId="9364345" sldId="297"/>
            <ac:cxnSpMk id="170" creationId="{938DA283-5526-3FF4-B848-1BB555F8F784}"/>
          </ac:cxnSpMkLst>
        </pc:cxnChg>
      </pc:sldChg>
    </pc:docChg>
  </pc:docChgLst>
  <pc:docChgLst>
    <pc:chgData name="Kazuki Saito" userId="S::kazuki.saito4873@mytsom.ca::3d756ea0-7ec0-4b55-abf8-da05346b10c1" providerId="AD" clId="Web-{FEC88101-5676-4D57-8226-EF60A7C49CD1}"/>
    <pc:docChg chg="modSld">
      <pc:chgData name="Kazuki Saito" userId="S::kazuki.saito4873@mytsom.ca::3d756ea0-7ec0-4b55-abf8-da05346b10c1" providerId="AD" clId="Web-{FEC88101-5676-4D57-8226-EF60A7C49CD1}" dt="2024-02-03T04:01:19.476" v="84"/>
      <pc:docMkLst>
        <pc:docMk/>
      </pc:docMkLst>
      <pc:sldChg chg="modNotes">
        <pc:chgData name="Kazuki Saito" userId="S::kazuki.saito4873@mytsom.ca::3d756ea0-7ec0-4b55-abf8-da05346b10c1" providerId="AD" clId="Web-{FEC88101-5676-4D57-8226-EF60A7C49CD1}" dt="2024-02-03T04:01:19.476" v="84"/>
        <pc:sldMkLst>
          <pc:docMk/>
          <pc:sldMk cId="1683108188" sldId="285"/>
        </pc:sldMkLst>
      </pc:sldChg>
    </pc:docChg>
  </pc:docChgLst>
  <pc:docChgLst>
    <pc:chgData name="Kazuki Saito" userId="S::kazuki.saito4873@mytsom.ca::3d756ea0-7ec0-4b55-abf8-da05346b10c1" providerId="AD" clId="Web-{91B20770-9E4F-4D15-83B9-77DF5BD04F90}"/>
    <pc:docChg chg="modSld">
      <pc:chgData name="Kazuki Saito" userId="S::kazuki.saito4873@mytsom.ca::3d756ea0-7ec0-4b55-abf8-da05346b10c1" providerId="AD" clId="Web-{91B20770-9E4F-4D15-83B9-77DF5BD04F90}" dt="2024-02-18T19:37:32.153" v="21" actId="1076"/>
      <pc:docMkLst>
        <pc:docMk/>
      </pc:docMkLst>
      <pc:sldChg chg="modSp">
        <pc:chgData name="Kazuki Saito" userId="S::kazuki.saito4873@mytsom.ca::3d756ea0-7ec0-4b55-abf8-da05346b10c1" providerId="AD" clId="Web-{91B20770-9E4F-4D15-83B9-77DF5BD04F90}" dt="2024-02-18T19:37:32.153" v="21" actId="1076"/>
        <pc:sldMkLst>
          <pc:docMk/>
          <pc:sldMk cId="2542672935" sldId="276"/>
        </pc:sldMkLst>
        <pc:spChg chg="mod">
          <ac:chgData name="Kazuki Saito" userId="S::kazuki.saito4873@mytsom.ca::3d756ea0-7ec0-4b55-abf8-da05346b10c1" providerId="AD" clId="Web-{91B20770-9E4F-4D15-83B9-77DF5BD04F90}" dt="2024-02-18T19:37:32.153" v="21" actId="1076"/>
          <ac:spMkLst>
            <pc:docMk/>
            <pc:sldMk cId="2542672935" sldId="276"/>
            <ac:spMk id="2" creationId="{8DA878B6-EBE9-F573-3D4C-6379980FA1EF}"/>
          </ac:spMkLst>
        </pc:spChg>
        <pc:spChg chg="mod">
          <ac:chgData name="Kazuki Saito" userId="S::kazuki.saito4873@mytsom.ca::3d756ea0-7ec0-4b55-abf8-da05346b10c1" providerId="AD" clId="Web-{91B20770-9E4F-4D15-83B9-77DF5BD04F90}" dt="2024-02-18T19:37:22.966" v="2" actId="1076"/>
          <ac:spMkLst>
            <pc:docMk/>
            <pc:sldMk cId="2542672935" sldId="276"/>
            <ac:spMk id="3" creationId="{3E0002D0-62A7-2241-6667-9D8EB723F80E}"/>
          </ac:spMkLst>
        </pc:spChg>
        <pc:spChg chg="mod">
          <ac:chgData name="Kazuki Saito" userId="S::kazuki.saito4873@mytsom.ca::3d756ea0-7ec0-4b55-abf8-da05346b10c1" providerId="AD" clId="Web-{91B20770-9E4F-4D15-83B9-77DF5BD04F90}" dt="2024-02-18T19:37:22.981" v="3" actId="1076"/>
          <ac:spMkLst>
            <pc:docMk/>
            <pc:sldMk cId="2542672935" sldId="276"/>
            <ac:spMk id="5" creationId="{D1D9727F-26A5-7A3F-6D03-08D96EBF7150}"/>
          </ac:spMkLst>
        </pc:spChg>
        <pc:spChg chg="mod">
          <ac:chgData name="Kazuki Saito" userId="S::kazuki.saito4873@mytsom.ca::3d756ea0-7ec0-4b55-abf8-da05346b10c1" providerId="AD" clId="Web-{91B20770-9E4F-4D15-83B9-77DF5BD04F90}" dt="2024-02-18T19:37:22.950" v="1" actId="1076"/>
          <ac:spMkLst>
            <pc:docMk/>
            <pc:sldMk cId="2542672935" sldId="276"/>
            <ac:spMk id="7" creationId="{E2BDD8F3-8CC4-0327-2593-4A3521FFD6CA}"/>
          </ac:spMkLst>
        </pc:spChg>
        <pc:spChg chg="mod">
          <ac:chgData name="Kazuki Saito" userId="S::kazuki.saito4873@mytsom.ca::3d756ea0-7ec0-4b55-abf8-da05346b10c1" providerId="AD" clId="Web-{91B20770-9E4F-4D15-83B9-77DF5BD04F90}" dt="2024-02-18T19:37:22.981" v="4" actId="1076"/>
          <ac:spMkLst>
            <pc:docMk/>
            <pc:sldMk cId="2542672935" sldId="276"/>
            <ac:spMk id="8" creationId="{F0EE3DE3-D617-F486-411A-EF47898BCE85}"/>
          </ac:spMkLst>
        </pc:spChg>
        <pc:spChg chg="mod">
          <ac:chgData name="Kazuki Saito" userId="S::kazuki.saito4873@mytsom.ca::3d756ea0-7ec0-4b55-abf8-da05346b10c1" providerId="AD" clId="Web-{91B20770-9E4F-4D15-83B9-77DF5BD04F90}" dt="2024-02-18T19:37:22.997" v="5" actId="1076"/>
          <ac:spMkLst>
            <pc:docMk/>
            <pc:sldMk cId="2542672935" sldId="276"/>
            <ac:spMk id="9" creationId="{B30D7002-A816-3326-1D19-869F32C7666D}"/>
          </ac:spMkLst>
        </pc:spChg>
        <pc:spChg chg="mod">
          <ac:chgData name="Kazuki Saito" userId="S::kazuki.saito4873@mytsom.ca::3d756ea0-7ec0-4b55-abf8-da05346b10c1" providerId="AD" clId="Web-{91B20770-9E4F-4D15-83B9-77DF5BD04F90}" dt="2024-02-18T19:37:23.012" v="6" actId="1076"/>
          <ac:spMkLst>
            <pc:docMk/>
            <pc:sldMk cId="2542672935" sldId="276"/>
            <ac:spMk id="10" creationId="{6A9A4D6E-DA1C-3C63-5879-A3510F1A361E}"/>
          </ac:spMkLst>
        </pc:spChg>
        <pc:spChg chg="mod">
          <ac:chgData name="Kazuki Saito" userId="S::kazuki.saito4873@mytsom.ca::3d756ea0-7ec0-4b55-abf8-da05346b10c1" providerId="AD" clId="Web-{91B20770-9E4F-4D15-83B9-77DF5BD04F90}" dt="2024-02-18T19:37:23.028" v="7" actId="1076"/>
          <ac:spMkLst>
            <pc:docMk/>
            <pc:sldMk cId="2542672935" sldId="276"/>
            <ac:spMk id="11" creationId="{33EDCBB0-6EDB-0185-355B-3B0F6303CA77}"/>
          </ac:spMkLst>
        </pc:spChg>
        <pc:spChg chg="mod">
          <ac:chgData name="Kazuki Saito" userId="S::kazuki.saito4873@mytsom.ca::3d756ea0-7ec0-4b55-abf8-da05346b10c1" providerId="AD" clId="Web-{91B20770-9E4F-4D15-83B9-77DF5BD04F90}" dt="2024-02-18T19:37:23.044" v="8" actId="1076"/>
          <ac:spMkLst>
            <pc:docMk/>
            <pc:sldMk cId="2542672935" sldId="276"/>
            <ac:spMk id="12" creationId="{010E3446-99E7-A56E-10E9-5C7FAFFAD9CA}"/>
          </ac:spMkLst>
        </pc:spChg>
        <pc:spChg chg="mod">
          <ac:chgData name="Kazuki Saito" userId="S::kazuki.saito4873@mytsom.ca::3d756ea0-7ec0-4b55-abf8-da05346b10c1" providerId="AD" clId="Web-{91B20770-9E4F-4D15-83B9-77DF5BD04F90}" dt="2024-02-18T19:37:23.044" v="9" actId="1076"/>
          <ac:spMkLst>
            <pc:docMk/>
            <pc:sldMk cId="2542672935" sldId="276"/>
            <ac:spMk id="13" creationId="{D9BAA36C-50D3-5842-E2BA-AAF38A0CF269}"/>
          </ac:spMkLst>
        </pc:spChg>
        <pc:spChg chg="mod">
          <ac:chgData name="Kazuki Saito" userId="S::kazuki.saito4873@mytsom.ca::3d756ea0-7ec0-4b55-abf8-da05346b10c1" providerId="AD" clId="Web-{91B20770-9E4F-4D15-83B9-77DF5BD04F90}" dt="2024-02-18T19:37:23.059" v="10" actId="1076"/>
          <ac:spMkLst>
            <pc:docMk/>
            <pc:sldMk cId="2542672935" sldId="276"/>
            <ac:spMk id="14" creationId="{2CC84919-6518-6BEB-CDD1-053CF83416F8}"/>
          </ac:spMkLst>
        </pc:spChg>
        <pc:spChg chg="mod">
          <ac:chgData name="Kazuki Saito" userId="S::kazuki.saito4873@mytsom.ca::3d756ea0-7ec0-4b55-abf8-da05346b10c1" providerId="AD" clId="Web-{91B20770-9E4F-4D15-83B9-77DF5BD04F90}" dt="2024-02-18T19:37:23.122" v="16" actId="1076"/>
          <ac:spMkLst>
            <pc:docMk/>
            <pc:sldMk cId="2542672935" sldId="276"/>
            <ac:spMk id="24" creationId="{22F69A8F-7B5A-3405-C9CE-1CBC27852DDB}"/>
          </ac:spMkLst>
        </pc:spChg>
        <pc:spChg chg="mod">
          <ac:chgData name="Kazuki Saito" userId="S::kazuki.saito4873@mytsom.ca::3d756ea0-7ec0-4b55-abf8-da05346b10c1" providerId="AD" clId="Web-{91B20770-9E4F-4D15-83B9-77DF5BD04F90}" dt="2024-02-18T19:37:23.137" v="17" actId="1076"/>
          <ac:spMkLst>
            <pc:docMk/>
            <pc:sldMk cId="2542672935" sldId="276"/>
            <ac:spMk id="25" creationId="{4CF849A2-494D-907F-009D-CD63FEF8DB92}"/>
          </ac:spMkLst>
        </pc:spChg>
        <pc:spChg chg="mod">
          <ac:chgData name="Kazuki Saito" userId="S::kazuki.saito4873@mytsom.ca::3d756ea0-7ec0-4b55-abf8-da05346b10c1" providerId="AD" clId="Web-{91B20770-9E4F-4D15-83B9-77DF5BD04F90}" dt="2024-02-18T19:37:23.153" v="18" actId="1076"/>
          <ac:spMkLst>
            <pc:docMk/>
            <pc:sldMk cId="2542672935" sldId="276"/>
            <ac:spMk id="26" creationId="{F4B11C4F-2401-AE61-4140-23396C4B9602}"/>
          </ac:spMkLst>
        </pc:spChg>
        <pc:spChg chg="mod">
          <ac:chgData name="Kazuki Saito" userId="S::kazuki.saito4873@mytsom.ca::3d756ea0-7ec0-4b55-abf8-da05346b10c1" providerId="AD" clId="Web-{91B20770-9E4F-4D15-83B9-77DF5BD04F90}" dt="2024-02-18T19:37:23.169" v="19" actId="1076"/>
          <ac:spMkLst>
            <pc:docMk/>
            <pc:sldMk cId="2542672935" sldId="276"/>
            <ac:spMk id="27" creationId="{7A727423-8AAB-B311-EF4C-255E1BCCA6F1}"/>
          </ac:spMkLst>
        </pc:spChg>
        <pc:cxnChg chg="mod">
          <ac:chgData name="Kazuki Saito" userId="S::kazuki.saito4873@mytsom.ca::3d756ea0-7ec0-4b55-abf8-da05346b10c1" providerId="AD" clId="Web-{91B20770-9E4F-4D15-83B9-77DF5BD04F90}" dt="2024-02-18T19:37:23.059" v="11" actId="1076"/>
          <ac:cxnSpMkLst>
            <pc:docMk/>
            <pc:sldMk cId="2542672935" sldId="276"/>
            <ac:cxnSpMk id="18" creationId="{E5FDF6BB-C395-5003-D496-581A8B8C4D07}"/>
          </ac:cxnSpMkLst>
        </pc:cxnChg>
        <pc:cxnChg chg="mod">
          <ac:chgData name="Kazuki Saito" userId="S::kazuki.saito4873@mytsom.ca::3d756ea0-7ec0-4b55-abf8-da05346b10c1" providerId="AD" clId="Web-{91B20770-9E4F-4D15-83B9-77DF5BD04F90}" dt="2024-02-18T19:37:23.075" v="12" actId="1076"/>
          <ac:cxnSpMkLst>
            <pc:docMk/>
            <pc:sldMk cId="2542672935" sldId="276"/>
            <ac:cxnSpMk id="19" creationId="{0E7682CA-1964-5C65-2E70-E9C5C310DEF4}"/>
          </ac:cxnSpMkLst>
        </pc:cxnChg>
        <pc:cxnChg chg="mod">
          <ac:chgData name="Kazuki Saito" userId="S::kazuki.saito4873@mytsom.ca::3d756ea0-7ec0-4b55-abf8-da05346b10c1" providerId="AD" clId="Web-{91B20770-9E4F-4D15-83B9-77DF5BD04F90}" dt="2024-02-18T19:37:23.091" v="13" actId="1076"/>
          <ac:cxnSpMkLst>
            <pc:docMk/>
            <pc:sldMk cId="2542672935" sldId="276"/>
            <ac:cxnSpMk id="20" creationId="{23EA34AE-263A-100D-735A-A451ECC2E338}"/>
          </ac:cxnSpMkLst>
        </pc:cxnChg>
        <pc:cxnChg chg="mod">
          <ac:chgData name="Kazuki Saito" userId="S::kazuki.saito4873@mytsom.ca::3d756ea0-7ec0-4b55-abf8-da05346b10c1" providerId="AD" clId="Web-{91B20770-9E4F-4D15-83B9-77DF5BD04F90}" dt="2024-02-18T19:37:23.091" v="14" actId="1076"/>
          <ac:cxnSpMkLst>
            <pc:docMk/>
            <pc:sldMk cId="2542672935" sldId="276"/>
            <ac:cxnSpMk id="21" creationId="{704F5A3A-473F-11E1-30E5-5C79F8CEDF6E}"/>
          </ac:cxnSpMkLst>
        </pc:cxnChg>
        <pc:cxnChg chg="mod">
          <ac:chgData name="Kazuki Saito" userId="S::kazuki.saito4873@mytsom.ca::3d756ea0-7ec0-4b55-abf8-da05346b10c1" providerId="AD" clId="Web-{91B20770-9E4F-4D15-83B9-77DF5BD04F90}" dt="2024-02-18T19:37:23.106" v="15" actId="1076"/>
          <ac:cxnSpMkLst>
            <pc:docMk/>
            <pc:sldMk cId="2542672935" sldId="276"/>
            <ac:cxnSpMk id="22" creationId="{6D7360F2-603C-E1BF-5CF5-32BD4028EB43}"/>
          </ac:cxnSpMkLst>
        </pc:cxnChg>
      </pc:sldChg>
    </pc:docChg>
  </pc:docChgLst>
  <pc:docChgLst>
    <pc:chgData name="Kazuki Saito" userId="S::kazuki.saito4873@mytsom.ca::3d756ea0-7ec0-4b55-abf8-da05346b10c1" providerId="AD" clId="Web-{43556E58-CBA4-44BE-B324-705CEB5345FE}"/>
    <pc:docChg chg="modSld">
      <pc:chgData name="Kazuki Saito" userId="S::kazuki.saito4873@mytsom.ca::3d756ea0-7ec0-4b55-abf8-da05346b10c1" providerId="AD" clId="Web-{43556E58-CBA4-44BE-B324-705CEB5345FE}" dt="2024-02-03T03:12:53.242" v="544"/>
      <pc:docMkLst>
        <pc:docMk/>
      </pc:docMkLst>
      <pc:sldChg chg="modNotes">
        <pc:chgData name="Kazuki Saito" userId="S::kazuki.saito4873@mytsom.ca::3d756ea0-7ec0-4b55-abf8-da05346b10c1" providerId="AD" clId="Web-{43556E58-CBA4-44BE-B324-705CEB5345FE}" dt="2024-02-03T02:35:35.344" v="16"/>
        <pc:sldMkLst>
          <pc:docMk/>
          <pc:sldMk cId="1683108188" sldId="285"/>
        </pc:sldMkLst>
      </pc:sldChg>
      <pc:sldChg chg="modNotes">
        <pc:chgData name="Kazuki Saito" userId="S::kazuki.saito4873@mytsom.ca::3d756ea0-7ec0-4b55-abf8-da05346b10c1" providerId="AD" clId="Web-{43556E58-CBA4-44BE-B324-705CEB5345FE}" dt="2024-02-03T02:41:23.369" v="36"/>
        <pc:sldMkLst>
          <pc:docMk/>
          <pc:sldMk cId="2008644381" sldId="286"/>
        </pc:sldMkLst>
      </pc:sldChg>
      <pc:sldChg chg="modNotes">
        <pc:chgData name="Kazuki Saito" userId="S::kazuki.saito4873@mytsom.ca::3d756ea0-7ec0-4b55-abf8-da05346b10c1" providerId="AD" clId="Web-{43556E58-CBA4-44BE-B324-705CEB5345FE}" dt="2024-02-03T03:04:43.720" v="517"/>
        <pc:sldMkLst>
          <pc:docMk/>
          <pc:sldMk cId="1527186510" sldId="295"/>
        </pc:sldMkLst>
      </pc:sldChg>
      <pc:sldChg chg="modSp modNotes">
        <pc:chgData name="Kazuki Saito" userId="S::kazuki.saito4873@mytsom.ca::3d756ea0-7ec0-4b55-abf8-da05346b10c1" providerId="AD" clId="Web-{43556E58-CBA4-44BE-B324-705CEB5345FE}" dt="2024-02-03T03:12:53.242" v="544"/>
        <pc:sldMkLst>
          <pc:docMk/>
          <pc:sldMk cId="4092271738" sldId="296"/>
        </pc:sldMkLst>
        <pc:spChg chg="mod">
          <ac:chgData name="Kazuki Saito" userId="S::kazuki.saito4873@mytsom.ca::3d756ea0-7ec0-4b55-abf8-da05346b10c1" providerId="AD" clId="Web-{43556E58-CBA4-44BE-B324-705CEB5345FE}" dt="2024-02-03T02:46:52.004" v="88" actId="20577"/>
          <ac:spMkLst>
            <pc:docMk/>
            <pc:sldMk cId="4092271738" sldId="296"/>
            <ac:spMk id="14" creationId="{E6347CDF-D6DD-129D-5667-F016BD1EA3AF}"/>
          </ac:spMkLst>
        </pc:spChg>
      </pc:sldChg>
      <pc:sldChg chg="modSp">
        <pc:chgData name="Kazuki Saito" userId="S::kazuki.saito4873@mytsom.ca::3d756ea0-7ec0-4b55-abf8-da05346b10c1" providerId="AD" clId="Web-{43556E58-CBA4-44BE-B324-705CEB5345FE}" dt="2024-02-03T03:06:00.734" v="527" actId="20577"/>
        <pc:sldMkLst>
          <pc:docMk/>
          <pc:sldMk cId="2349496096" sldId="298"/>
        </pc:sldMkLst>
        <pc:spChg chg="mod">
          <ac:chgData name="Kazuki Saito" userId="S::kazuki.saito4873@mytsom.ca::3d756ea0-7ec0-4b55-abf8-da05346b10c1" providerId="AD" clId="Web-{43556E58-CBA4-44BE-B324-705CEB5345FE}" dt="2024-02-03T03:05:49.547" v="523" actId="20577"/>
          <ac:spMkLst>
            <pc:docMk/>
            <pc:sldMk cId="2349496096" sldId="298"/>
            <ac:spMk id="45" creationId="{0ECEEF83-7B7B-C3A0-394D-955FF8950B06}"/>
          </ac:spMkLst>
        </pc:spChg>
        <pc:spChg chg="mod">
          <ac:chgData name="Kazuki Saito" userId="S::kazuki.saito4873@mytsom.ca::3d756ea0-7ec0-4b55-abf8-da05346b10c1" providerId="AD" clId="Web-{43556E58-CBA4-44BE-B324-705CEB5345FE}" dt="2024-02-03T03:06:00.734" v="527" actId="20577"/>
          <ac:spMkLst>
            <pc:docMk/>
            <pc:sldMk cId="2349496096" sldId="298"/>
            <ac:spMk id="46" creationId="{BEB68B4D-9D40-2D0E-0CB0-09E6C831CFD2}"/>
          </ac:spMkLst>
        </pc:spChg>
      </pc:sldChg>
      <pc:sldChg chg="modNotes">
        <pc:chgData name="Kazuki Saito" userId="S::kazuki.saito4873@mytsom.ca::3d756ea0-7ec0-4b55-abf8-da05346b10c1" providerId="AD" clId="Web-{43556E58-CBA4-44BE-B324-705CEB5345FE}" dt="2024-02-03T02:53:23.497" v="511"/>
        <pc:sldMkLst>
          <pc:docMk/>
          <pc:sldMk cId="565893176" sldId="309"/>
        </pc:sldMkLst>
      </pc:sldChg>
      <pc:sldChg chg="modNotes">
        <pc:chgData name="Kazuki Saito" userId="S::kazuki.saito4873@mytsom.ca::3d756ea0-7ec0-4b55-abf8-da05346b10c1" providerId="AD" clId="Web-{43556E58-CBA4-44BE-B324-705CEB5345FE}" dt="2024-02-03T02:34:17.627" v="4"/>
        <pc:sldMkLst>
          <pc:docMk/>
          <pc:sldMk cId="216918506" sldId="310"/>
        </pc:sldMkLst>
      </pc:sldChg>
    </pc:docChg>
  </pc:docChgLst>
  <pc:docChgLst>
    <pc:chgData name="Hale Muge Ucar" userId="S::hale.ucar4472@mytsom.ca::b2cebefa-9c4e-4174-98ec-5f70e74f1ed6" providerId="AD" clId="Web-{3CE8D11F-6B29-4951-A7F7-8842DB2BF49D}"/>
    <pc:docChg chg="modSld">
      <pc:chgData name="Hale Muge Ucar" userId="S::hale.ucar4472@mytsom.ca::b2cebefa-9c4e-4174-98ec-5f70e74f1ed6" providerId="AD" clId="Web-{3CE8D11F-6B29-4951-A7F7-8842DB2BF49D}" dt="2024-02-02T14:10:26.647" v="782"/>
      <pc:docMkLst>
        <pc:docMk/>
      </pc:docMkLst>
      <pc:sldChg chg="modNotes">
        <pc:chgData name="Hale Muge Ucar" userId="S::hale.ucar4472@mytsom.ca::b2cebefa-9c4e-4174-98ec-5f70e74f1ed6" providerId="AD" clId="Web-{3CE8D11F-6B29-4951-A7F7-8842DB2BF49D}" dt="2024-02-02T14:10:26.647" v="782"/>
        <pc:sldMkLst>
          <pc:docMk/>
          <pc:sldMk cId="2834632688" sldId="280"/>
        </pc:sldMkLst>
      </pc:sldChg>
      <pc:sldChg chg="modNotes">
        <pc:chgData name="Hale Muge Ucar" userId="S::hale.ucar4472@mytsom.ca::b2cebefa-9c4e-4174-98ec-5f70e74f1ed6" providerId="AD" clId="Web-{3CE8D11F-6B29-4951-A7F7-8842DB2BF49D}" dt="2024-02-02T14:08:41.567" v="644"/>
        <pc:sldMkLst>
          <pc:docMk/>
          <pc:sldMk cId="2349496096" sldId="298"/>
        </pc:sldMkLst>
      </pc:sldChg>
    </pc:docChg>
  </pc:docChgLst>
  <pc:docChgLst>
    <pc:chgData name="Hale Muge Ucar" userId="S::hale.ucar4472@mytsom.ca::b2cebefa-9c4e-4174-98ec-5f70e74f1ed6" providerId="AD" clId="Web-{C7132ABC-91D5-4CB9-BE7F-4E1574DD5FF8}"/>
    <pc:docChg chg="addSld delSld modSld sldOrd">
      <pc:chgData name="Hale Muge Ucar" userId="S::hale.ucar4472@mytsom.ca::b2cebefa-9c4e-4174-98ec-5f70e74f1ed6" providerId="AD" clId="Web-{C7132ABC-91D5-4CB9-BE7F-4E1574DD5FF8}" dt="2024-02-02T04:11:21.214" v="554" actId="1076"/>
      <pc:docMkLst>
        <pc:docMk/>
      </pc:docMkLst>
      <pc:sldChg chg="modSp">
        <pc:chgData name="Hale Muge Ucar" userId="S::hale.ucar4472@mytsom.ca::b2cebefa-9c4e-4174-98ec-5f70e74f1ed6" providerId="AD" clId="Web-{C7132ABC-91D5-4CB9-BE7F-4E1574DD5FF8}" dt="2024-02-02T03:11:05.579" v="12" actId="20577"/>
        <pc:sldMkLst>
          <pc:docMk/>
          <pc:sldMk cId="2967132829" sldId="274"/>
        </pc:sldMkLst>
        <pc:spChg chg="mod">
          <ac:chgData name="Hale Muge Ucar" userId="S::hale.ucar4472@mytsom.ca::b2cebefa-9c4e-4174-98ec-5f70e74f1ed6" providerId="AD" clId="Web-{C7132ABC-91D5-4CB9-BE7F-4E1574DD5FF8}" dt="2024-02-02T03:11:05.579" v="12" actId="20577"/>
          <ac:spMkLst>
            <pc:docMk/>
            <pc:sldMk cId="2967132829" sldId="274"/>
            <ac:spMk id="6" creationId="{85E31889-F098-50D6-D895-1BC332A36420}"/>
          </ac:spMkLst>
        </pc:spChg>
      </pc:sldChg>
      <pc:sldChg chg="del">
        <pc:chgData name="Hale Muge Ucar" userId="S::hale.ucar4472@mytsom.ca::b2cebefa-9c4e-4174-98ec-5f70e74f1ed6" providerId="AD" clId="Web-{C7132ABC-91D5-4CB9-BE7F-4E1574DD5FF8}" dt="2024-02-02T03:08:29.077" v="0"/>
        <pc:sldMkLst>
          <pc:docMk/>
          <pc:sldMk cId="3912026885" sldId="277"/>
        </pc:sldMkLst>
      </pc:sldChg>
      <pc:sldChg chg="addSp delSp modSp ord">
        <pc:chgData name="Hale Muge Ucar" userId="S::hale.ucar4472@mytsom.ca::b2cebefa-9c4e-4174-98ec-5f70e74f1ed6" providerId="AD" clId="Web-{C7132ABC-91D5-4CB9-BE7F-4E1574DD5FF8}" dt="2024-02-02T04:11:21.214" v="554" actId="1076"/>
        <pc:sldMkLst>
          <pc:docMk/>
          <pc:sldMk cId="2834632688" sldId="280"/>
        </pc:sldMkLst>
        <pc:spChg chg="del mod ord topLvl">
          <ac:chgData name="Hale Muge Ucar" userId="S::hale.ucar4472@mytsom.ca::b2cebefa-9c4e-4174-98ec-5f70e74f1ed6" providerId="AD" clId="Web-{C7132ABC-91D5-4CB9-BE7F-4E1574DD5FF8}" dt="2024-02-02T04:10:50.260" v="548"/>
          <ac:spMkLst>
            <pc:docMk/>
            <pc:sldMk cId="2834632688" sldId="280"/>
            <ac:spMk id="2" creationId="{8DA878B6-EBE9-F573-3D4C-6379980FA1EF}"/>
          </ac:spMkLst>
        </pc:spChg>
        <pc:spChg chg="mod">
          <ac:chgData name="Hale Muge Ucar" userId="S::hale.ucar4472@mytsom.ca::b2cebefa-9c4e-4174-98ec-5f70e74f1ed6" providerId="AD" clId="Web-{C7132ABC-91D5-4CB9-BE7F-4E1574DD5FF8}" dt="2024-02-02T04:05:43.428" v="476" actId="20577"/>
          <ac:spMkLst>
            <pc:docMk/>
            <pc:sldMk cId="2834632688" sldId="280"/>
            <ac:spMk id="4" creationId="{0AF5FBAF-0F7D-5705-61E7-081438F0CF50}"/>
          </ac:spMkLst>
        </pc:spChg>
        <pc:spChg chg="mod ord">
          <ac:chgData name="Hale Muge Ucar" userId="S::hale.ucar4472@mytsom.ca::b2cebefa-9c4e-4174-98ec-5f70e74f1ed6" providerId="AD" clId="Web-{C7132ABC-91D5-4CB9-BE7F-4E1574DD5FF8}" dt="2024-02-02T04:11:09.948" v="551" actId="14100"/>
          <ac:spMkLst>
            <pc:docMk/>
            <pc:sldMk cId="2834632688" sldId="280"/>
            <ac:spMk id="6" creationId="{22FD43FD-9BFA-C88D-5809-7B885CC063AC}"/>
          </ac:spMkLst>
        </pc:spChg>
        <pc:spChg chg="add del mod">
          <ac:chgData name="Hale Muge Ucar" userId="S::hale.ucar4472@mytsom.ca::b2cebefa-9c4e-4174-98ec-5f70e74f1ed6" providerId="AD" clId="Web-{C7132ABC-91D5-4CB9-BE7F-4E1574DD5FF8}" dt="2024-02-02T04:08:08.149" v="529"/>
          <ac:spMkLst>
            <pc:docMk/>
            <pc:sldMk cId="2834632688" sldId="280"/>
            <ac:spMk id="7" creationId="{E2BDD8F3-8CC4-0327-2593-4A3521FFD6CA}"/>
          </ac:spMkLst>
        </pc:spChg>
        <pc:spChg chg="add del mod">
          <ac:chgData name="Hale Muge Ucar" userId="S::hale.ucar4472@mytsom.ca::b2cebefa-9c4e-4174-98ec-5f70e74f1ed6" providerId="AD" clId="Web-{C7132ABC-91D5-4CB9-BE7F-4E1574DD5FF8}" dt="2024-02-02T04:09:12.134" v="535" actId="1076"/>
          <ac:spMkLst>
            <pc:docMk/>
            <pc:sldMk cId="2834632688" sldId="280"/>
            <ac:spMk id="9" creationId="{59F1EE4A-9F1C-C732-6993-5334725DFDC6}"/>
          </ac:spMkLst>
        </pc:spChg>
        <pc:grpChg chg="add del">
          <ac:chgData name="Hale Muge Ucar" userId="S::hale.ucar4472@mytsom.ca::b2cebefa-9c4e-4174-98ec-5f70e74f1ed6" providerId="AD" clId="Web-{C7132ABC-91D5-4CB9-BE7F-4E1574DD5FF8}" dt="2024-02-02T04:07:55.945" v="522"/>
          <ac:grpSpMkLst>
            <pc:docMk/>
            <pc:sldMk cId="2834632688" sldId="280"/>
            <ac:grpSpMk id="10" creationId="{1006C2BB-6F10-66E6-857A-6827B000ACDD}"/>
          </ac:grpSpMkLst>
        </pc:grpChg>
        <pc:picChg chg="add mod topLvl">
          <ac:chgData name="Hale Muge Ucar" userId="S::hale.ucar4472@mytsom.ca::b2cebefa-9c4e-4174-98ec-5f70e74f1ed6" providerId="AD" clId="Web-{C7132ABC-91D5-4CB9-BE7F-4E1574DD5FF8}" dt="2024-02-02T04:11:18.120" v="553" actId="1076"/>
          <ac:picMkLst>
            <pc:docMk/>
            <pc:sldMk cId="2834632688" sldId="280"/>
            <ac:picMk id="3" creationId="{5C0F6BCC-D0E5-907B-2E04-22252D37D512}"/>
          </ac:picMkLst>
        </pc:picChg>
        <pc:picChg chg="mod">
          <ac:chgData name="Hale Muge Ucar" userId="S::hale.ucar4472@mytsom.ca::b2cebefa-9c4e-4174-98ec-5f70e74f1ed6" providerId="AD" clId="Web-{C7132ABC-91D5-4CB9-BE7F-4E1574DD5FF8}" dt="2024-02-02T04:09:18.524" v="536" actId="1076"/>
          <ac:picMkLst>
            <pc:docMk/>
            <pc:sldMk cId="2834632688" sldId="280"/>
            <ac:picMk id="5" creationId="{C1DCCF19-23D2-C4C6-9C13-2C5A4DD053D7}"/>
          </ac:picMkLst>
        </pc:picChg>
        <pc:picChg chg="add mod topLvl">
          <ac:chgData name="Hale Muge Ucar" userId="S::hale.ucar4472@mytsom.ca::b2cebefa-9c4e-4174-98ec-5f70e74f1ed6" providerId="AD" clId="Web-{C7132ABC-91D5-4CB9-BE7F-4E1574DD5FF8}" dt="2024-02-02T04:11:21.214" v="554" actId="1076"/>
          <ac:picMkLst>
            <pc:docMk/>
            <pc:sldMk cId="2834632688" sldId="280"/>
            <ac:picMk id="8" creationId="{7B76ED1F-88CE-92C9-2257-ECDBCA7145A5}"/>
          </ac:picMkLst>
        </pc:picChg>
      </pc:sldChg>
      <pc:sldChg chg="ord">
        <pc:chgData name="Hale Muge Ucar" userId="S::hale.ucar4472@mytsom.ca::b2cebefa-9c4e-4174-98ec-5f70e74f1ed6" providerId="AD" clId="Web-{C7132ABC-91D5-4CB9-BE7F-4E1574DD5FF8}" dt="2024-02-02T03:08:37.312" v="1"/>
        <pc:sldMkLst>
          <pc:docMk/>
          <pc:sldMk cId="2559134823" sldId="281"/>
        </pc:sldMkLst>
      </pc:sldChg>
      <pc:sldChg chg="addSp delSp modSp add replId">
        <pc:chgData name="Hale Muge Ucar" userId="S::hale.ucar4472@mytsom.ca::b2cebefa-9c4e-4174-98ec-5f70e74f1ed6" providerId="AD" clId="Web-{C7132ABC-91D5-4CB9-BE7F-4E1574DD5FF8}" dt="2024-02-02T03:27:05.620" v="135" actId="1076"/>
        <pc:sldMkLst>
          <pc:docMk/>
          <pc:sldMk cId="2714369823" sldId="299"/>
        </pc:sldMkLst>
        <pc:spChg chg="mod topLvl">
          <ac:chgData name="Hale Muge Ucar" userId="S::hale.ucar4472@mytsom.ca::b2cebefa-9c4e-4174-98ec-5f70e74f1ed6" providerId="AD" clId="Web-{C7132ABC-91D5-4CB9-BE7F-4E1574DD5FF8}" dt="2024-02-02T03:19:13.178" v="67" actId="1076"/>
          <ac:spMkLst>
            <pc:docMk/>
            <pc:sldMk cId="2714369823" sldId="299"/>
            <ac:spMk id="2" creationId="{0BEF13A9-3925-584B-2AB5-434798A7CC27}"/>
          </ac:spMkLst>
        </pc:spChg>
        <pc:spChg chg="add del mod">
          <ac:chgData name="Hale Muge Ucar" userId="S::hale.ucar4472@mytsom.ca::b2cebefa-9c4e-4174-98ec-5f70e74f1ed6" providerId="AD" clId="Web-{C7132ABC-91D5-4CB9-BE7F-4E1574DD5FF8}" dt="2024-02-02T03:26:27.870" v="127"/>
          <ac:spMkLst>
            <pc:docMk/>
            <pc:sldMk cId="2714369823" sldId="299"/>
            <ac:spMk id="3" creationId="{73E77287-6B99-1BD0-0B57-1592AB40BD78}"/>
          </ac:spMkLst>
        </pc:spChg>
        <pc:spChg chg="mod topLvl">
          <ac:chgData name="Hale Muge Ucar" userId="S::hale.ucar4472@mytsom.ca::b2cebefa-9c4e-4174-98ec-5f70e74f1ed6" providerId="AD" clId="Web-{C7132ABC-91D5-4CB9-BE7F-4E1574DD5FF8}" dt="2024-02-02T03:26:24.026" v="126" actId="20577"/>
          <ac:spMkLst>
            <pc:docMk/>
            <pc:sldMk cId="2714369823" sldId="299"/>
            <ac:spMk id="8" creationId="{C5E945BC-53A1-2E00-CD27-BC35A6153937}"/>
          </ac:spMkLst>
        </pc:spChg>
        <pc:grpChg chg="add del">
          <ac:chgData name="Hale Muge Ucar" userId="S::hale.ucar4472@mytsom.ca::b2cebefa-9c4e-4174-98ec-5f70e74f1ed6" providerId="AD" clId="Web-{C7132ABC-91D5-4CB9-BE7F-4E1574DD5FF8}" dt="2024-02-02T03:14:13.097" v="19"/>
          <ac:grpSpMkLst>
            <pc:docMk/>
            <pc:sldMk cId="2714369823" sldId="299"/>
            <ac:grpSpMk id="9" creationId="{7CC3AE93-A31B-F765-1E61-19C14BAC2C3D}"/>
          </ac:grpSpMkLst>
        </pc:grpChg>
        <pc:picChg chg="add mod">
          <ac:chgData name="Hale Muge Ucar" userId="S::hale.ucar4472@mytsom.ca::b2cebefa-9c4e-4174-98ec-5f70e74f1ed6" providerId="AD" clId="Web-{C7132ABC-91D5-4CB9-BE7F-4E1574DD5FF8}" dt="2024-02-02T03:26:42.120" v="129" actId="1076"/>
          <ac:picMkLst>
            <pc:docMk/>
            <pc:sldMk cId="2714369823" sldId="299"/>
            <ac:picMk id="4" creationId="{5DDAB518-BB68-03D1-9F01-B332DB72AD10}"/>
          </ac:picMkLst>
        </pc:picChg>
        <pc:picChg chg="del topLvl">
          <ac:chgData name="Hale Muge Ucar" userId="S::hale.ucar4472@mytsom.ca::b2cebefa-9c4e-4174-98ec-5f70e74f1ed6" providerId="AD" clId="Web-{C7132ABC-91D5-4CB9-BE7F-4E1574DD5FF8}" dt="2024-02-02T03:14:16.597" v="20"/>
          <ac:picMkLst>
            <pc:docMk/>
            <pc:sldMk cId="2714369823" sldId="299"/>
            <ac:picMk id="5" creationId="{96615723-DC13-E1D7-A113-7A9B35E1330C}"/>
          </ac:picMkLst>
        </pc:picChg>
        <pc:picChg chg="add mod">
          <ac:chgData name="Hale Muge Ucar" userId="S::hale.ucar4472@mytsom.ca::b2cebefa-9c4e-4174-98ec-5f70e74f1ed6" providerId="AD" clId="Web-{C7132ABC-91D5-4CB9-BE7F-4E1574DD5FF8}" dt="2024-02-02T03:26:42.151" v="130" actId="1076"/>
          <ac:picMkLst>
            <pc:docMk/>
            <pc:sldMk cId="2714369823" sldId="299"/>
            <ac:picMk id="6" creationId="{F0A36137-4F15-51AA-6E4A-CFD2DD610198}"/>
          </ac:picMkLst>
        </pc:picChg>
        <pc:picChg chg="add mod">
          <ac:chgData name="Hale Muge Ucar" userId="S::hale.ucar4472@mytsom.ca::b2cebefa-9c4e-4174-98ec-5f70e74f1ed6" providerId="AD" clId="Web-{C7132ABC-91D5-4CB9-BE7F-4E1574DD5FF8}" dt="2024-02-02T03:26:58.636" v="134" actId="1076"/>
          <ac:picMkLst>
            <pc:docMk/>
            <pc:sldMk cId="2714369823" sldId="299"/>
            <ac:picMk id="7" creationId="{537B13A5-D15C-D186-A002-002E1377DC68}"/>
          </ac:picMkLst>
        </pc:picChg>
        <pc:picChg chg="add mod">
          <ac:chgData name="Hale Muge Ucar" userId="S::hale.ucar4472@mytsom.ca::b2cebefa-9c4e-4174-98ec-5f70e74f1ed6" providerId="AD" clId="Web-{C7132ABC-91D5-4CB9-BE7F-4E1574DD5FF8}" dt="2024-02-02T03:27:05.620" v="135" actId="1076"/>
          <ac:picMkLst>
            <pc:docMk/>
            <pc:sldMk cId="2714369823" sldId="299"/>
            <ac:picMk id="10" creationId="{00985B86-C408-E9A0-5D72-D1251D4F7A11}"/>
          </ac:picMkLst>
        </pc:picChg>
      </pc:sldChg>
      <pc:sldChg chg="new del">
        <pc:chgData name="Hale Muge Ucar" userId="S::hale.ucar4472@mytsom.ca::b2cebefa-9c4e-4174-98ec-5f70e74f1ed6" providerId="AD" clId="Web-{C7132ABC-91D5-4CB9-BE7F-4E1574DD5FF8}" dt="2024-02-02T03:13:45.721" v="14"/>
        <pc:sldMkLst>
          <pc:docMk/>
          <pc:sldMk cId="3035525412" sldId="299"/>
        </pc:sldMkLst>
      </pc:sldChg>
      <pc:sldChg chg="modSp add replId">
        <pc:chgData name="Hale Muge Ucar" userId="S::hale.ucar4472@mytsom.ca::b2cebefa-9c4e-4174-98ec-5f70e74f1ed6" providerId="AD" clId="Web-{C7132ABC-91D5-4CB9-BE7F-4E1574DD5FF8}" dt="2024-02-02T03:17:27.239" v="64" actId="20577"/>
        <pc:sldMkLst>
          <pc:docMk/>
          <pc:sldMk cId="2538873752" sldId="300"/>
        </pc:sldMkLst>
        <pc:spChg chg="mod">
          <ac:chgData name="Hale Muge Ucar" userId="S::hale.ucar4472@mytsom.ca::b2cebefa-9c4e-4174-98ec-5f70e74f1ed6" providerId="AD" clId="Web-{C7132ABC-91D5-4CB9-BE7F-4E1574DD5FF8}" dt="2024-02-02T03:17:27.239" v="64" actId="20577"/>
          <ac:spMkLst>
            <pc:docMk/>
            <pc:sldMk cId="2538873752" sldId="300"/>
            <ac:spMk id="3" creationId="{D02BCD95-9452-CA8D-FF32-5E3C3DDD80E0}"/>
          </ac:spMkLst>
        </pc:spChg>
      </pc:sldChg>
      <pc:sldChg chg="addSp delSp modSp add replId">
        <pc:chgData name="Hale Muge Ucar" userId="S::hale.ucar4472@mytsom.ca::b2cebefa-9c4e-4174-98ec-5f70e74f1ed6" providerId="AD" clId="Web-{C7132ABC-91D5-4CB9-BE7F-4E1574DD5FF8}" dt="2024-02-02T03:48:12.321" v="197" actId="1076"/>
        <pc:sldMkLst>
          <pc:docMk/>
          <pc:sldMk cId="141115378" sldId="301"/>
        </pc:sldMkLst>
        <pc:spChg chg="add del mod">
          <ac:chgData name="Hale Muge Ucar" userId="S::hale.ucar4472@mytsom.ca::b2cebefa-9c4e-4174-98ec-5f70e74f1ed6" providerId="AD" clId="Web-{C7132ABC-91D5-4CB9-BE7F-4E1574DD5FF8}" dt="2024-02-02T03:40:33.081" v="171"/>
          <ac:spMkLst>
            <pc:docMk/>
            <pc:sldMk cId="141115378" sldId="301"/>
            <ac:spMk id="4" creationId="{D04FE2F9-7917-D0F9-FC21-96E26435EA6F}"/>
          </ac:spMkLst>
        </pc:spChg>
        <pc:spChg chg="add del mod">
          <ac:chgData name="Hale Muge Ucar" userId="S::hale.ucar4472@mytsom.ca::b2cebefa-9c4e-4174-98ec-5f70e74f1ed6" providerId="AD" clId="Web-{C7132ABC-91D5-4CB9-BE7F-4E1574DD5FF8}" dt="2024-02-02T03:40:44.846" v="174"/>
          <ac:spMkLst>
            <pc:docMk/>
            <pc:sldMk cId="141115378" sldId="301"/>
            <ac:spMk id="6" creationId="{A678227D-2BB4-A180-CACC-6891CD2294A7}"/>
          </ac:spMkLst>
        </pc:spChg>
        <pc:spChg chg="mod">
          <ac:chgData name="Hale Muge Ucar" userId="S::hale.ucar4472@mytsom.ca::b2cebefa-9c4e-4174-98ec-5f70e74f1ed6" providerId="AD" clId="Web-{C7132ABC-91D5-4CB9-BE7F-4E1574DD5FF8}" dt="2024-02-02T03:27:47.152" v="151" actId="20577"/>
          <ac:spMkLst>
            <pc:docMk/>
            <pc:sldMk cId="141115378" sldId="301"/>
            <ac:spMk id="8" creationId="{670F6854-6D3B-1EFA-C7B1-7944F2E042AE}"/>
          </ac:spMkLst>
        </pc:spChg>
        <pc:picChg chg="add mod">
          <ac:chgData name="Hale Muge Ucar" userId="S::hale.ucar4472@mytsom.ca::b2cebefa-9c4e-4174-98ec-5f70e74f1ed6" providerId="AD" clId="Web-{C7132ABC-91D5-4CB9-BE7F-4E1574DD5FF8}" dt="2024-02-02T03:29:48.372" v="165" actId="14100"/>
          <ac:picMkLst>
            <pc:docMk/>
            <pc:sldMk cId="141115378" sldId="301"/>
            <ac:picMk id="3" creationId="{27AEAEE2-73C1-3164-C7F2-91D3A85EA667}"/>
          </ac:picMkLst>
        </pc:picChg>
        <pc:picChg chg="del">
          <ac:chgData name="Hale Muge Ucar" userId="S::hale.ucar4472@mytsom.ca::b2cebefa-9c4e-4174-98ec-5f70e74f1ed6" providerId="AD" clId="Web-{C7132ABC-91D5-4CB9-BE7F-4E1574DD5FF8}" dt="2024-02-02T03:27:54.792" v="153"/>
          <ac:picMkLst>
            <pc:docMk/>
            <pc:sldMk cId="141115378" sldId="301"/>
            <ac:picMk id="4" creationId="{EE6B7E84-63A0-4AF0-C2EA-47D340ACF1E1}"/>
          </ac:picMkLst>
        </pc:picChg>
        <pc:picChg chg="add del mod">
          <ac:chgData name="Hale Muge Ucar" userId="S::hale.ucar4472@mytsom.ca::b2cebefa-9c4e-4174-98ec-5f70e74f1ed6" providerId="AD" clId="Web-{C7132ABC-91D5-4CB9-BE7F-4E1574DD5FF8}" dt="2024-02-02T03:46:55.836" v="191"/>
          <ac:picMkLst>
            <pc:docMk/>
            <pc:sldMk cId="141115378" sldId="301"/>
            <ac:picMk id="5" creationId="{2E1B354D-5B04-1B5E-7E88-1DDFB145576E}"/>
          </ac:picMkLst>
        </pc:picChg>
        <pc:picChg chg="del">
          <ac:chgData name="Hale Muge Ucar" userId="S::hale.ucar4472@mytsom.ca::b2cebefa-9c4e-4174-98ec-5f70e74f1ed6" providerId="AD" clId="Web-{C7132ABC-91D5-4CB9-BE7F-4E1574DD5FF8}" dt="2024-02-02T03:27:55.527" v="154"/>
          <ac:picMkLst>
            <pc:docMk/>
            <pc:sldMk cId="141115378" sldId="301"/>
            <ac:picMk id="6" creationId="{48C95B8E-6439-6CEF-2831-F20788AE830A}"/>
          </ac:picMkLst>
        </pc:picChg>
        <pc:picChg chg="del">
          <ac:chgData name="Hale Muge Ucar" userId="S::hale.ucar4472@mytsom.ca::b2cebefa-9c4e-4174-98ec-5f70e74f1ed6" providerId="AD" clId="Web-{C7132ABC-91D5-4CB9-BE7F-4E1574DD5FF8}" dt="2024-02-02T03:27:56.230" v="155"/>
          <ac:picMkLst>
            <pc:docMk/>
            <pc:sldMk cId="141115378" sldId="301"/>
            <ac:picMk id="7" creationId="{962F3262-4A9A-3066-10E6-2B54E6EF3814}"/>
          </ac:picMkLst>
        </pc:picChg>
        <pc:picChg chg="add del mod">
          <ac:chgData name="Hale Muge Ucar" userId="S::hale.ucar4472@mytsom.ca::b2cebefa-9c4e-4174-98ec-5f70e74f1ed6" providerId="AD" clId="Web-{C7132ABC-91D5-4CB9-BE7F-4E1574DD5FF8}" dt="2024-02-02T03:45:49.616" v="188"/>
          <ac:picMkLst>
            <pc:docMk/>
            <pc:sldMk cId="141115378" sldId="301"/>
            <ac:picMk id="7" creationId="{EA092A25-7BD3-E958-F6CD-606854D5D54B}"/>
          </ac:picMkLst>
        </pc:picChg>
        <pc:picChg chg="add mod">
          <ac:chgData name="Hale Muge Ucar" userId="S::hale.ucar4472@mytsom.ca::b2cebefa-9c4e-4174-98ec-5f70e74f1ed6" providerId="AD" clId="Web-{C7132ABC-91D5-4CB9-BE7F-4E1574DD5FF8}" dt="2024-02-02T03:45:15.006" v="182" actId="1076"/>
          <ac:picMkLst>
            <pc:docMk/>
            <pc:sldMk cId="141115378" sldId="301"/>
            <ac:picMk id="9" creationId="{0CE5CF85-D5D6-6EB6-38AD-81B221DBA394}"/>
          </ac:picMkLst>
        </pc:picChg>
        <pc:picChg chg="add mod">
          <ac:chgData name="Hale Muge Ucar" userId="S::hale.ucar4472@mytsom.ca::b2cebefa-9c4e-4174-98ec-5f70e74f1ed6" providerId="AD" clId="Web-{C7132ABC-91D5-4CB9-BE7F-4E1574DD5FF8}" dt="2024-02-02T03:48:12.321" v="197" actId="1076"/>
          <ac:picMkLst>
            <pc:docMk/>
            <pc:sldMk cId="141115378" sldId="301"/>
            <ac:picMk id="10" creationId="{28E0BF12-D38E-ADA4-7AE9-888B13CA06FE}"/>
          </ac:picMkLst>
        </pc:picChg>
        <pc:picChg chg="del">
          <ac:chgData name="Hale Muge Ucar" userId="S::hale.ucar4472@mytsom.ca::b2cebefa-9c4e-4174-98ec-5f70e74f1ed6" providerId="AD" clId="Web-{C7132ABC-91D5-4CB9-BE7F-4E1574DD5FF8}" dt="2024-02-02T03:27:53.839" v="152"/>
          <ac:picMkLst>
            <pc:docMk/>
            <pc:sldMk cId="141115378" sldId="301"/>
            <ac:picMk id="10" creationId="{BE10BB13-0A81-C266-A85A-D4B28098D057}"/>
          </ac:picMkLst>
        </pc:picChg>
      </pc:sldChg>
      <pc:sldChg chg="delSp modSp add replId">
        <pc:chgData name="Hale Muge Ucar" userId="S::hale.ucar4472@mytsom.ca::b2cebefa-9c4e-4174-98ec-5f70e74f1ed6" providerId="AD" clId="Web-{C7132ABC-91D5-4CB9-BE7F-4E1574DD5FF8}" dt="2024-02-02T03:46:14.710" v="190"/>
        <pc:sldMkLst>
          <pc:docMk/>
          <pc:sldMk cId="2805922175" sldId="302"/>
        </pc:sldMkLst>
        <pc:picChg chg="del">
          <ac:chgData name="Hale Muge Ucar" userId="S::hale.ucar4472@mytsom.ca::b2cebefa-9c4e-4174-98ec-5f70e74f1ed6" providerId="AD" clId="Web-{C7132ABC-91D5-4CB9-BE7F-4E1574DD5FF8}" dt="2024-02-02T03:45:46.163" v="186"/>
          <ac:picMkLst>
            <pc:docMk/>
            <pc:sldMk cId="2805922175" sldId="302"/>
            <ac:picMk id="3" creationId="{822E0C78-7219-C0A9-DF07-BBCCF5E2606B}"/>
          </ac:picMkLst>
        </pc:picChg>
        <pc:picChg chg="del">
          <ac:chgData name="Hale Muge Ucar" userId="S::hale.ucar4472@mytsom.ca::b2cebefa-9c4e-4174-98ec-5f70e74f1ed6" providerId="AD" clId="Web-{C7132ABC-91D5-4CB9-BE7F-4E1574DD5FF8}" dt="2024-02-02T03:45:44.991" v="185"/>
          <ac:picMkLst>
            <pc:docMk/>
            <pc:sldMk cId="2805922175" sldId="302"/>
            <ac:picMk id="5" creationId="{7B6974C0-08A7-257B-8EA1-5DF84885C71B}"/>
          </ac:picMkLst>
        </pc:picChg>
        <pc:picChg chg="mod">
          <ac:chgData name="Hale Muge Ucar" userId="S::hale.ucar4472@mytsom.ca::b2cebefa-9c4e-4174-98ec-5f70e74f1ed6" providerId="AD" clId="Web-{C7132ABC-91D5-4CB9-BE7F-4E1574DD5FF8}" dt="2024-02-02T03:46:14.710" v="190"/>
          <ac:picMkLst>
            <pc:docMk/>
            <pc:sldMk cId="2805922175" sldId="302"/>
            <ac:picMk id="7" creationId="{904E0492-4A7C-9A15-D0C7-66D13C37F009}"/>
          </ac:picMkLst>
        </pc:picChg>
        <pc:picChg chg="del">
          <ac:chgData name="Hale Muge Ucar" userId="S::hale.ucar4472@mytsom.ca::b2cebefa-9c4e-4174-98ec-5f70e74f1ed6" providerId="AD" clId="Web-{C7132ABC-91D5-4CB9-BE7F-4E1574DD5FF8}" dt="2024-02-02T03:45:47.053" v="187"/>
          <ac:picMkLst>
            <pc:docMk/>
            <pc:sldMk cId="2805922175" sldId="302"/>
            <ac:picMk id="9" creationId="{E246772C-B031-977B-A960-5E51546B0A23}"/>
          </ac:picMkLst>
        </pc:picChg>
      </pc:sldChg>
    </pc:docChg>
  </pc:docChgLst>
  <pc:docChgLst>
    <pc:chgData name="Hale Muge Ucar" userId="S::hale.ucar4472@mytsom.ca::b2cebefa-9c4e-4174-98ec-5f70e74f1ed6" providerId="AD" clId="Web-{A68F57A6-F085-4CDB-A6B6-8FB1D1EEC64B}"/>
    <pc:docChg chg="modSld">
      <pc:chgData name="Hale Muge Ucar" userId="S::hale.ucar4472@mytsom.ca::b2cebefa-9c4e-4174-98ec-5f70e74f1ed6" providerId="AD" clId="Web-{A68F57A6-F085-4CDB-A6B6-8FB1D1EEC64B}" dt="2024-02-02T21:56:41.227" v="4"/>
      <pc:docMkLst>
        <pc:docMk/>
      </pc:docMkLst>
      <pc:sldChg chg="addSp delSp modSp">
        <pc:chgData name="Hale Muge Ucar" userId="S::hale.ucar4472@mytsom.ca::b2cebefa-9c4e-4174-98ec-5f70e74f1ed6" providerId="AD" clId="Web-{A68F57A6-F085-4CDB-A6B6-8FB1D1EEC64B}" dt="2024-02-02T21:56:41.227" v="4"/>
        <pc:sldMkLst>
          <pc:docMk/>
          <pc:sldMk cId="2538873752" sldId="300"/>
        </pc:sldMkLst>
        <pc:picChg chg="add mod">
          <ac:chgData name="Hale Muge Ucar" userId="S::hale.ucar4472@mytsom.ca::b2cebefa-9c4e-4174-98ec-5f70e74f1ed6" providerId="AD" clId="Web-{A68F57A6-F085-4CDB-A6B6-8FB1D1EEC64B}" dt="2024-02-02T21:56:41.227" v="4"/>
          <ac:picMkLst>
            <pc:docMk/>
            <pc:sldMk cId="2538873752" sldId="300"/>
            <ac:picMk id="3" creationId="{D89E132E-5EC9-A5D5-C81F-8EB8CF41C632}"/>
          </ac:picMkLst>
        </pc:picChg>
        <pc:picChg chg="del">
          <ac:chgData name="Hale Muge Ucar" userId="S::hale.ucar4472@mytsom.ca::b2cebefa-9c4e-4174-98ec-5f70e74f1ed6" providerId="AD" clId="Web-{A68F57A6-F085-4CDB-A6B6-8FB1D1EEC64B}" dt="2024-02-02T21:56:26.711" v="0"/>
          <ac:picMkLst>
            <pc:docMk/>
            <pc:sldMk cId="2538873752" sldId="300"/>
            <ac:picMk id="5" creationId="{0F32CF5C-C635-43AD-67A4-A8EE8185BC0B}"/>
          </ac:picMkLst>
        </pc:picChg>
      </pc:sldChg>
    </pc:docChg>
  </pc:docChgLst>
  <pc:docChgLst>
    <pc:chgData name="Akanksha Upadhyay" userId="S::akanksha.upadhy7132@mytsom.ca::c130e4bf-907b-4ab0-a778-48de3a54dfa0" providerId="AD" clId="Web-{5F411E38-15F4-4D16-9520-8A8BD1031CF2}"/>
    <pc:docChg chg="modSld">
      <pc:chgData name="Akanksha Upadhyay" userId="S::akanksha.upadhy7132@mytsom.ca::c130e4bf-907b-4ab0-a778-48de3a54dfa0" providerId="AD" clId="Web-{5F411E38-15F4-4D16-9520-8A8BD1031CF2}" dt="2024-02-18T18:19:35.935" v="182"/>
      <pc:docMkLst>
        <pc:docMk/>
      </pc:docMkLst>
      <pc:sldChg chg="modNotes">
        <pc:chgData name="Akanksha Upadhyay" userId="S::akanksha.upadhy7132@mytsom.ca::c130e4bf-907b-4ab0-a778-48de3a54dfa0" providerId="AD" clId="Web-{5F411E38-15F4-4D16-9520-8A8BD1031CF2}" dt="2024-02-18T18:07:42.516" v="71"/>
        <pc:sldMkLst>
          <pc:docMk/>
          <pc:sldMk cId="2559134823" sldId="281"/>
        </pc:sldMkLst>
      </pc:sldChg>
      <pc:sldChg chg="modNotes">
        <pc:chgData name="Akanksha Upadhyay" userId="S::akanksha.upadhy7132@mytsom.ca::c130e4bf-907b-4ab0-a778-48de3a54dfa0" providerId="AD" clId="Web-{5F411E38-15F4-4D16-9520-8A8BD1031CF2}" dt="2024-02-18T18:00:44.102" v="0"/>
        <pc:sldMkLst>
          <pc:docMk/>
          <pc:sldMk cId="2823043556" sldId="324"/>
        </pc:sldMkLst>
      </pc:sldChg>
      <pc:sldChg chg="modNotes">
        <pc:chgData name="Akanksha Upadhyay" userId="S::akanksha.upadhy7132@mytsom.ca::c130e4bf-907b-4ab0-a778-48de3a54dfa0" providerId="AD" clId="Web-{5F411E38-15F4-4D16-9520-8A8BD1031CF2}" dt="2024-02-18T18:01:18.447" v="2"/>
        <pc:sldMkLst>
          <pc:docMk/>
          <pc:sldMk cId="3792998682" sldId="325"/>
        </pc:sldMkLst>
      </pc:sldChg>
      <pc:sldChg chg="modNotes">
        <pc:chgData name="Akanksha Upadhyay" userId="S::akanksha.upadhy7132@mytsom.ca::c130e4bf-907b-4ab0-a778-48de3a54dfa0" providerId="AD" clId="Web-{5F411E38-15F4-4D16-9520-8A8BD1031CF2}" dt="2024-02-18T18:15:16.728" v="128"/>
        <pc:sldMkLst>
          <pc:docMk/>
          <pc:sldMk cId="1095964417" sldId="326"/>
        </pc:sldMkLst>
      </pc:sldChg>
      <pc:sldChg chg="modNotes">
        <pc:chgData name="Akanksha Upadhyay" userId="S::akanksha.upadhy7132@mytsom.ca::c130e4bf-907b-4ab0-a778-48de3a54dfa0" providerId="AD" clId="Web-{5F411E38-15F4-4D16-9520-8A8BD1031CF2}" dt="2024-02-18T18:12:38.428" v="85"/>
        <pc:sldMkLst>
          <pc:docMk/>
          <pc:sldMk cId="632783996" sldId="327"/>
        </pc:sldMkLst>
      </pc:sldChg>
      <pc:sldChg chg="modNotes">
        <pc:chgData name="Akanksha Upadhyay" userId="S::akanksha.upadhy7132@mytsom.ca::c130e4bf-907b-4ab0-a778-48de3a54dfa0" providerId="AD" clId="Web-{5F411E38-15F4-4D16-9520-8A8BD1031CF2}" dt="2024-02-18T18:19:35.935" v="182"/>
        <pc:sldMkLst>
          <pc:docMk/>
          <pc:sldMk cId="2804210247" sldId="328"/>
        </pc:sldMkLst>
      </pc:sldChg>
      <pc:sldChg chg="modNotes">
        <pc:chgData name="Akanksha Upadhyay" userId="S::akanksha.upadhy7132@mytsom.ca::c130e4bf-907b-4ab0-a778-48de3a54dfa0" providerId="AD" clId="Web-{5F411E38-15F4-4D16-9520-8A8BD1031CF2}" dt="2024-02-18T18:01:38.947" v="5"/>
        <pc:sldMkLst>
          <pc:docMk/>
          <pc:sldMk cId="1832264590" sldId="329"/>
        </pc:sldMkLst>
      </pc:sldChg>
    </pc:docChg>
  </pc:docChgLst>
  <pc:docChgLst>
    <pc:chgData clId="Web-{317DD3C0-2676-487C-B243-37F4EF7F2BD5}"/>
    <pc:docChg chg="delSld">
      <pc:chgData name="" userId="" providerId="" clId="Web-{317DD3C0-2676-487C-B243-37F4EF7F2BD5}" dt="2024-02-17T23:51:28.072" v="0"/>
      <pc:docMkLst>
        <pc:docMk/>
      </pc:docMkLst>
      <pc:sldChg chg="del">
        <pc:chgData name="" userId="" providerId="" clId="Web-{317DD3C0-2676-487C-B243-37F4EF7F2BD5}" dt="2024-02-17T23:51:28.072" v="0"/>
        <pc:sldMkLst>
          <pc:docMk/>
          <pc:sldMk cId="2297179680" sldId="330"/>
        </pc:sldMkLst>
      </pc:sldChg>
    </pc:docChg>
  </pc:docChgLst>
  <pc:docChgLst>
    <pc:chgData name="Hale Muge Ucar" userId="S::hale.ucar4472@mytsom.ca::b2cebefa-9c4e-4174-98ec-5f70e74f1ed6" providerId="AD" clId="Web-{C3117270-3234-4271-9F75-85E7A9FB2AAE}"/>
    <pc:docChg chg="modSld">
      <pc:chgData name="Hale Muge Ucar" userId="S::hale.ucar4472@mytsom.ca::b2cebefa-9c4e-4174-98ec-5f70e74f1ed6" providerId="AD" clId="Web-{C3117270-3234-4271-9F75-85E7A9FB2AAE}" dt="2024-02-02T14:35:12.211" v="1040"/>
      <pc:docMkLst>
        <pc:docMk/>
      </pc:docMkLst>
      <pc:sldChg chg="modSp modNotes">
        <pc:chgData name="Hale Muge Ucar" userId="S::hale.ucar4472@mytsom.ca::b2cebefa-9c4e-4174-98ec-5f70e74f1ed6" providerId="AD" clId="Web-{C3117270-3234-4271-9F75-85E7A9FB2AAE}" dt="2024-02-02T14:21:58.571" v="298"/>
        <pc:sldMkLst>
          <pc:docMk/>
          <pc:sldMk cId="2834632688" sldId="280"/>
        </pc:sldMkLst>
        <pc:spChg chg="mod">
          <ac:chgData name="Hale Muge Ucar" userId="S::hale.ucar4472@mytsom.ca::b2cebefa-9c4e-4174-98ec-5f70e74f1ed6" providerId="AD" clId="Web-{C3117270-3234-4271-9F75-85E7A9FB2AAE}" dt="2024-02-02T14:21:03.117" v="247" actId="20577"/>
          <ac:spMkLst>
            <pc:docMk/>
            <pc:sldMk cId="2834632688" sldId="280"/>
            <ac:spMk id="6" creationId="{22FD43FD-9BFA-C88D-5809-7B885CC063AC}"/>
          </ac:spMkLst>
        </pc:spChg>
      </pc:sldChg>
      <pc:sldChg chg="modNotes">
        <pc:chgData name="Hale Muge Ucar" userId="S::hale.ucar4472@mytsom.ca::b2cebefa-9c4e-4174-98ec-5f70e74f1ed6" providerId="AD" clId="Web-{C3117270-3234-4271-9F75-85E7A9FB2AAE}" dt="2024-02-02T14:26:23.982" v="527"/>
        <pc:sldMkLst>
          <pc:docMk/>
          <pc:sldMk cId="2559134823" sldId="281"/>
        </pc:sldMkLst>
      </pc:sldChg>
      <pc:sldChg chg="modNotes">
        <pc:chgData name="Hale Muge Ucar" userId="S::hale.ucar4472@mytsom.ca::b2cebefa-9c4e-4174-98ec-5f70e74f1ed6" providerId="AD" clId="Web-{C3117270-3234-4271-9F75-85E7A9FB2AAE}" dt="2024-02-02T14:23:39.401" v="375"/>
        <pc:sldMkLst>
          <pc:docMk/>
          <pc:sldMk cId="2349496096" sldId="298"/>
        </pc:sldMkLst>
      </pc:sldChg>
      <pc:sldChg chg="modNotes">
        <pc:chgData name="Hale Muge Ucar" userId="S::hale.ucar4472@mytsom.ca::b2cebefa-9c4e-4174-98ec-5f70e74f1ed6" providerId="AD" clId="Web-{C3117270-3234-4271-9F75-85E7A9FB2AAE}" dt="2024-02-02T14:29:38.204" v="683"/>
        <pc:sldMkLst>
          <pc:docMk/>
          <pc:sldMk cId="2714369823" sldId="299"/>
        </pc:sldMkLst>
      </pc:sldChg>
      <pc:sldChg chg="modNotes">
        <pc:chgData name="Hale Muge Ucar" userId="S::hale.ucar4472@mytsom.ca::b2cebefa-9c4e-4174-98ec-5f70e74f1ed6" providerId="AD" clId="Web-{C3117270-3234-4271-9F75-85E7A9FB2AAE}" dt="2024-02-02T14:35:12.211" v="1040"/>
        <pc:sldMkLst>
          <pc:docMk/>
          <pc:sldMk cId="141115378" sldId="301"/>
        </pc:sldMkLst>
      </pc:sldChg>
    </pc:docChg>
  </pc:docChgLst>
  <pc:docChgLst>
    <pc:chgData name="Hale Muge Ucar" userId="S::hale.ucar4472@mytsom.ca::b2cebefa-9c4e-4174-98ec-5f70e74f1ed6" providerId="AD" clId="Web-{C0B308CF-8A41-4760-87E4-FE1D09AB697B}"/>
    <pc:docChg chg="addSld modSld">
      <pc:chgData name="Hale Muge Ucar" userId="S::hale.ucar4472@mytsom.ca::b2cebefa-9c4e-4174-98ec-5f70e74f1ed6" providerId="AD" clId="Web-{C0B308CF-8A41-4760-87E4-FE1D09AB697B}" dt="2024-02-17T03:09:29.668" v="39"/>
      <pc:docMkLst>
        <pc:docMk/>
      </pc:docMkLst>
      <pc:sldChg chg="addSp modSp">
        <pc:chgData name="Hale Muge Ucar" userId="S::hale.ucar4472@mytsom.ca::b2cebefa-9c4e-4174-98ec-5f70e74f1ed6" providerId="AD" clId="Web-{C0B308CF-8A41-4760-87E4-FE1D09AB697B}" dt="2024-02-17T03:09:29.668" v="39"/>
        <pc:sldMkLst>
          <pc:docMk/>
          <pc:sldMk cId="361548813" sldId="321"/>
        </pc:sldMkLst>
        <pc:picChg chg="add mod">
          <ac:chgData name="Hale Muge Ucar" userId="S::hale.ucar4472@mytsom.ca::b2cebefa-9c4e-4174-98ec-5f70e74f1ed6" providerId="AD" clId="Web-{C0B308CF-8A41-4760-87E4-FE1D09AB697B}" dt="2024-02-17T03:08:23.276" v="34"/>
          <ac:picMkLst>
            <pc:docMk/>
            <pc:sldMk cId="361548813" sldId="321"/>
            <ac:picMk id="3" creationId="{F2D9A26C-0F97-F8B0-A957-A0237F5C20EF}"/>
          </ac:picMkLst>
        </pc:picChg>
        <pc:picChg chg="add mod">
          <ac:chgData name="Hale Muge Ucar" userId="S::hale.ucar4472@mytsom.ca::b2cebefa-9c4e-4174-98ec-5f70e74f1ed6" providerId="AD" clId="Web-{C0B308CF-8A41-4760-87E4-FE1D09AB697B}" dt="2024-02-17T03:09:29.668" v="39"/>
          <ac:picMkLst>
            <pc:docMk/>
            <pc:sldMk cId="361548813" sldId="321"/>
            <ac:picMk id="4" creationId="{7266BCA3-8EF2-AFE5-4FD0-267629482035}"/>
          </ac:picMkLst>
        </pc:picChg>
      </pc:sldChg>
      <pc:sldChg chg="addSp delSp modSp add replId">
        <pc:chgData name="Hale Muge Ucar" userId="S::hale.ucar4472@mytsom.ca::b2cebefa-9c4e-4174-98ec-5f70e74f1ed6" providerId="AD" clId="Web-{C0B308CF-8A41-4760-87E4-FE1D09AB697B}" dt="2024-02-17T03:02:01.462" v="31" actId="14100"/>
        <pc:sldMkLst>
          <pc:docMk/>
          <pc:sldMk cId="2138028107" sldId="323"/>
        </pc:sldMkLst>
        <pc:spChg chg="mod">
          <ac:chgData name="Hale Muge Ucar" userId="S::hale.ucar4472@mytsom.ca::b2cebefa-9c4e-4174-98ec-5f70e74f1ed6" providerId="AD" clId="Web-{C0B308CF-8A41-4760-87E4-FE1D09AB697B}" dt="2024-02-17T02:56:10.855" v="1" actId="20577"/>
          <ac:spMkLst>
            <pc:docMk/>
            <pc:sldMk cId="2138028107" sldId="323"/>
            <ac:spMk id="8" creationId="{7E7F27FE-7A0F-1544-54CD-CBBFF107F9A8}"/>
          </ac:spMkLst>
        </pc:spChg>
        <pc:picChg chg="del">
          <ac:chgData name="Hale Muge Ucar" userId="S::hale.ucar4472@mytsom.ca::b2cebefa-9c4e-4174-98ec-5f70e74f1ed6" providerId="AD" clId="Web-{C0B308CF-8A41-4760-87E4-FE1D09AB697B}" dt="2024-02-17T02:56:15.121" v="2"/>
          <ac:picMkLst>
            <pc:docMk/>
            <pc:sldMk cId="2138028107" sldId="323"/>
            <ac:picMk id="3" creationId="{81FF38A5-A16C-33D9-4AC4-6B074370628F}"/>
          </ac:picMkLst>
        </pc:picChg>
        <pc:picChg chg="del">
          <ac:chgData name="Hale Muge Ucar" userId="S::hale.ucar4472@mytsom.ca::b2cebefa-9c4e-4174-98ec-5f70e74f1ed6" providerId="AD" clId="Web-{C0B308CF-8A41-4760-87E4-FE1D09AB697B}" dt="2024-02-17T02:56:15.934" v="3"/>
          <ac:picMkLst>
            <pc:docMk/>
            <pc:sldMk cId="2138028107" sldId="323"/>
            <ac:picMk id="4" creationId="{CC1ADE2C-2F01-1935-15D0-215B0FA95D24}"/>
          </ac:picMkLst>
        </pc:picChg>
        <pc:picChg chg="add mod">
          <ac:chgData name="Hale Muge Ucar" userId="S::hale.ucar4472@mytsom.ca::b2cebefa-9c4e-4174-98ec-5f70e74f1ed6" providerId="AD" clId="Web-{C0B308CF-8A41-4760-87E4-FE1D09AB697B}" dt="2024-02-17T02:57:11.971" v="11" actId="1076"/>
          <ac:picMkLst>
            <pc:docMk/>
            <pc:sldMk cId="2138028107" sldId="323"/>
            <ac:picMk id="5" creationId="{DF353568-DAFC-D23F-5D38-C7A701BEF474}"/>
          </ac:picMkLst>
        </pc:picChg>
        <pc:picChg chg="del">
          <ac:chgData name="Hale Muge Ucar" userId="S::hale.ucar4472@mytsom.ca::b2cebefa-9c4e-4174-98ec-5f70e74f1ed6" providerId="AD" clId="Web-{C0B308CF-8A41-4760-87E4-FE1D09AB697B}" dt="2024-02-17T02:56:16.684" v="4"/>
          <ac:picMkLst>
            <pc:docMk/>
            <pc:sldMk cId="2138028107" sldId="323"/>
            <ac:picMk id="6" creationId="{54642596-5149-57AF-DCD4-001D3E2D5921}"/>
          </ac:picMkLst>
        </pc:picChg>
        <pc:picChg chg="del">
          <ac:chgData name="Hale Muge Ucar" userId="S::hale.ucar4472@mytsom.ca::b2cebefa-9c4e-4174-98ec-5f70e74f1ed6" providerId="AD" clId="Web-{C0B308CF-8A41-4760-87E4-FE1D09AB697B}" dt="2024-02-17T02:56:18.778" v="7"/>
          <ac:picMkLst>
            <pc:docMk/>
            <pc:sldMk cId="2138028107" sldId="323"/>
            <ac:picMk id="12" creationId="{86F9E9D2-A8D1-706E-402B-04C5A8EB5995}"/>
          </ac:picMkLst>
        </pc:picChg>
        <pc:picChg chg="del">
          <ac:chgData name="Hale Muge Ucar" userId="S::hale.ucar4472@mytsom.ca::b2cebefa-9c4e-4174-98ec-5f70e74f1ed6" providerId="AD" clId="Web-{C0B308CF-8A41-4760-87E4-FE1D09AB697B}" dt="2024-02-17T02:56:18.199" v="6"/>
          <ac:picMkLst>
            <pc:docMk/>
            <pc:sldMk cId="2138028107" sldId="323"/>
            <ac:picMk id="13" creationId="{8D1B45AF-C055-AEF4-B0A8-45CD746B0C64}"/>
          </ac:picMkLst>
        </pc:picChg>
        <pc:picChg chg="del">
          <ac:chgData name="Hale Muge Ucar" userId="S::hale.ucar4472@mytsom.ca::b2cebefa-9c4e-4174-98ec-5f70e74f1ed6" providerId="AD" clId="Web-{C0B308CF-8A41-4760-87E4-FE1D09AB697B}" dt="2024-02-17T02:56:17.481" v="5"/>
          <ac:picMkLst>
            <pc:docMk/>
            <pc:sldMk cId="2138028107" sldId="323"/>
            <ac:picMk id="14" creationId="{D0633190-02EB-D704-28FA-A0DACD1395EF}"/>
          </ac:picMkLst>
        </pc:picChg>
        <pc:picChg chg="add mod">
          <ac:chgData name="Hale Muge Ucar" userId="S::hale.ucar4472@mytsom.ca::b2cebefa-9c4e-4174-98ec-5f70e74f1ed6" providerId="AD" clId="Web-{C0B308CF-8A41-4760-87E4-FE1D09AB697B}" dt="2024-02-17T02:58:23.972" v="14" actId="14100"/>
          <ac:picMkLst>
            <pc:docMk/>
            <pc:sldMk cId="2138028107" sldId="323"/>
            <ac:picMk id="16" creationId="{00BBE415-D902-84F5-3153-52A84D5EB253}"/>
          </ac:picMkLst>
        </pc:picChg>
        <pc:picChg chg="add mod">
          <ac:chgData name="Hale Muge Ucar" userId="S::hale.ucar4472@mytsom.ca::b2cebefa-9c4e-4174-98ec-5f70e74f1ed6" providerId="AD" clId="Web-{C0B308CF-8A41-4760-87E4-FE1D09AB697B}" dt="2024-02-17T02:59:29.864" v="19" actId="1076"/>
          <ac:picMkLst>
            <pc:docMk/>
            <pc:sldMk cId="2138028107" sldId="323"/>
            <ac:picMk id="17" creationId="{19EF98AF-4A6D-2CD4-7637-6418F7409937}"/>
          </ac:picMkLst>
        </pc:picChg>
        <pc:picChg chg="add mod">
          <ac:chgData name="Hale Muge Ucar" userId="S::hale.ucar4472@mytsom.ca::b2cebefa-9c4e-4174-98ec-5f70e74f1ed6" providerId="AD" clId="Web-{C0B308CF-8A41-4760-87E4-FE1D09AB697B}" dt="2024-02-17T03:00:55.273" v="22" actId="14100"/>
          <ac:picMkLst>
            <pc:docMk/>
            <pc:sldMk cId="2138028107" sldId="323"/>
            <ac:picMk id="18" creationId="{0FC30070-5C85-7DFF-4723-1CB1D26791FC}"/>
          </ac:picMkLst>
        </pc:picChg>
        <pc:picChg chg="add mod">
          <ac:chgData name="Hale Muge Ucar" userId="S::hale.ucar4472@mytsom.ca::b2cebefa-9c4e-4174-98ec-5f70e74f1ed6" providerId="AD" clId="Web-{C0B308CF-8A41-4760-87E4-FE1D09AB697B}" dt="2024-02-17T03:02:01.462" v="31" actId="14100"/>
          <ac:picMkLst>
            <pc:docMk/>
            <pc:sldMk cId="2138028107" sldId="323"/>
            <ac:picMk id="19" creationId="{51E0BECB-9E76-CF9D-C85D-3FC89063312F}"/>
          </ac:picMkLst>
        </pc:picChg>
      </pc:sldChg>
    </pc:docChg>
  </pc:docChgLst>
  <pc:docChgLst>
    <pc:chgData name="Hale Muge Ucar" userId="S::hale.ucar4472@mytsom.ca::b2cebefa-9c4e-4174-98ec-5f70e74f1ed6" providerId="AD" clId="Web-{16FB18CC-0986-4F08-BE04-5769E00E63F7}"/>
    <pc:docChg chg="modSld">
      <pc:chgData name="Hale Muge Ucar" userId="S::hale.ucar4472@mytsom.ca::b2cebefa-9c4e-4174-98ec-5f70e74f1ed6" providerId="AD" clId="Web-{16FB18CC-0986-4F08-BE04-5769E00E63F7}" dt="2024-02-17T03:10:53.268" v="1"/>
      <pc:docMkLst>
        <pc:docMk/>
      </pc:docMkLst>
      <pc:sldChg chg="modSp">
        <pc:chgData name="Hale Muge Ucar" userId="S::hale.ucar4472@mytsom.ca::b2cebefa-9c4e-4174-98ec-5f70e74f1ed6" providerId="AD" clId="Web-{16FB18CC-0986-4F08-BE04-5769E00E63F7}" dt="2024-02-17T03:10:53.268" v="1"/>
        <pc:sldMkLst>
          <pc:docMk/>
          <pc:sldMk cId="361548813" sldId="321"/>
        </pc:sldMkLst>
        <pc:picChg chg="ord">
          <ac:chgData name="Hale Muge Ucar" userId="S::hale.ucar4472@mytsom.ca::b2cebefa-9c4e-4174-98ec-5f70e74f1ed6" providerId="AD" clId="Web-{16FB18CC-0986-4F08-BE04-5769E00E63F7}" dt="2024-02-17T03:10:53.268" v="1"/>
          <ac:picMkLst>
            <pc:docMk/>
            <pc:sldMk cId="361548813" sldId="321"/>
            <ac:picMk id="3" creationId="{F2D9A26C-0F97-F8B0-A957-A0237F5C20EF}"/>
          </ac:picMkLst>
        </pc:picChg>
        <pc:picChg chg="ord">
          <ac:chgData name="Hale Muge Ucar" userId="S::hale.ucar4472@mytsom.ca::b2cebefa-9c4e-4174-98ec-5f70e74f1ed6" providerId="AD" clId="Web-{16FB18CC-0986-4F08-BE04-5769E00E63F7}" dt="2024-02-17T03:10:47.862" v="0"/>
          <ac:picMkLst>
            <pc:docMk/>
            <pc:sldMk cId="361548813" sldId="321"/>
            <ac:picMk id="4" creationId="{7266BCA3-8EF2-AFE5-4FD0-267629482035}"/>
          </ac:picMkLst>
        </pc:picChg>
      </pc:sldChg>
    </pc:docChg>
  </pc:docChgLst>
  <pc:docChgLst>
    <pc:chgData name="Akanksha Upadhyay" userId="S::akanksha.upadhy7132@mytsom.ca::c130e4bf-907b-4ab0-a778-48de3a54dfa0" providerId="AD" clId="Web-{EE8798A9-73CC-48B1-94B2-2FD2E87E8180}"/>
    <pc:docChg chg="modSld">
      <pc:chgData name="Akanksha Upadhyay" userId="S::akanksha.upadhy7132@mytsom.ca::c130e4bf-907b-4ab0-a778-48de3a54dfa0" providerId="AD" clId="Web-{EE8798A9-73CC-48B1-94B2-2FD2E87E8180}" dt="2024-02-18T02:07:25.936" v="112" actId="14100"/>
      <pc:docMkLst>
        <pc:docMk/>
      </pc:docMkLst>
      <pc:sldChg chg="addSp delSp modSp">
        <pc:chgData name="Akanksha Upadhyay" userId="S::akanksha.upadhy7132@mytsom.ca::c130e4bf-907b-4ab0-a778-48de3a54dfa0" providerId="AD" clId="Web-{EE8798A9-73CC-48B1-94B2-2FD2E87E8180}" dt="2024-02-18T02:07:25.936" v="112" actId="14100"/>
        <pc:sldMkLst>
          <pc:docMk/>
          <pc:sldMk cId="2823043556" sldId="324"/>
        </pc:sldMkLst>
        <pc:spChg chg="del mod topLvl">
          <ac:chgData name="Akanksha Upadhyay" userId="S::akanksha.upadhy7132@mytsom.ca::c130e4bf-907b-4ab0-a778-48de3a54dfa0" providerId="AD" clId="Web-{EE8798A9-73CC-48B1-94B2-2FD2E87E8180}" dt="2024-02-18T01:52:57.328" v="16"/>
          <ac:spMkLst>
            <pc:docMk/>
            <pc:sldMk cId="2823043556" sldId="324"/>
            <ac:spMk id="2" creationId="{8DA878B6-EBE9-F573-3D4C-6379980FA1EF}"/>
          </ac:spMkLst>
        </pc:spChg>
        <pc:spChg chg="add mod">
          <ac:chgData name="Akanksha Upadhyay" userId="S::akanksha.upadhy7132@mytsom.ca::c130e4bf-907b-4ab0-a778-48de3a54dfa0" providerId="AD" clId="Web-{EE8798A9-73CC-48B1-94B2-2FD2E87E8180}" dt="2024-02-18T01:59:45.819" v="58" actId="20577"/>
          <ac:spMkLst>
            <pc:docMk/>
            <pc:sldMk cId="2823043556" sldId="324"/>
            <ac:spMk id="3" creationId="{69DD9F0C-238D-819C-56B9-267F215640C7}"/>
          </ac:spMkLst>
        </pc:spChg>
        <pc:spChg chg="add mod">
          <ac:chgData name="Akanksha Upadhyay" userId="S::akanksha.upadhy7132@mytsom.ca::c130e4bf-907b-4ab0-a778-48de3a54dfa0" providerId="AD" clId="Web-{EE8798A9-73CC-48B1-94B2-2FD2E87E8180}" dt="2024-02-18T02:06:23.513" v="106"/>
          <ac:spMkLst>
            <pc:docMk/>
            <pc:sldMk cId="2823043556" sldId="324"/>
            <ac:spMk id="4" creationId="{F2957F75-872B-C701-F1BA-34482E16C559}"/>
          </ac:spMkLst>
        </pc:spChg>
        <pc:spChg chg="add del">
          <ac:chgData name="Akanksha Upadhyay" userId="S::akanksha.upadhy7132@mytsom.ca::c130e4bf-907b-4ab0-a778-48de3a54dfa0" providerId="AD" clId="Web-{EE8798A9-73CC-48B1-94B2-2FD2E87E8180}" dt="2024-02-18T02:07:13.936" v="110"/>
          <ac:spMkLst>
            <pc:docMk/>
            <pc:sldMk cId="2823043556" sldId="324"/>
            <ac:spMk id="5" creationId="{CFB18712-87FA-5679-34B8-D982693226DA}"/>
          </ac:spMkLst>
        </pc:spChg>
        <pc:spChg chg="mod topLvl">
          <ac:chgData name="Akanksha Upadhyay" userId="S::akanksha.upadhy7132@mytsom.ca::c130e4bf-907b-4ab0-a778-48de3a54dfa0" providerId="AD" clId="Web-{EE8798A9-73CC-48B1-94B2-2FD2E87E8180}" dt="2024-02-18T02:07:25.936" v="112" actId="14100"/>
          <ac:spMkLst>
            <pc:docMk/>
            <pc:sldMk cId="2823043556" sldId="324"/>
            <ac:spMk id="8" creationId="{EEEEAF9E-4EF0-1627-0319-8DE507E7460D}"/>
          </ac:spMkLst>
        </pc:spChg>
        <pc:grpChg chg="del mod">
          <ac:chgData name="Akanksha Upadhyay" userId="S::akanksha.upadhy7132@mytsom.ca::c130e4bf-907b-4ab0-a778-48de3a54dfa0" providerId="AD" clId="Web-{EE8798A9-73CC-48B1-94B2-2FD2E87E8180}" dt="2024-02-18T01:52:57.328" v="16"/>
          <ac:grpSpMkLst>
            <pc:docMk/>
            <pc:sldMk cId="2823043556" sldId="324"/>
            <ac:grpSpMk id="9" creationId="{3B077C8A-C2F7-3EF2-5C3D-C5B2EEEA7F96}"/>
          </ac:grpSpMkLst>
        </pc:grpChg>
      </pc:sldChg>
    </pc:docChg>
  </pc:docChgLst>
  <pc:docChgLst>
    <pc:chgData name="Hale Muge Ucar" userId="S::hale.ucar4472@mytsom.ca::b2cebefa-9c4e-4174-98ec-5f70e74f1ed6" providerId="AD" clId="Web-{0AD038B2-F5D4-4694-806D-4F2C4E6F1057}"/>
    <pc:docChg chg="modSld">
      <pc:chgData name="Hale Muge Ucar" userId="S::hale.ucar4472@mytsom.ca::b2cebefa-9c4e-4174-98ec-5f70e74f1ed6" providerId="AD" clId="Web-{0AD038B2-F5D4-4694-806D-4F2C4E6F1057}" dt="2024-02-02T18:14:38.652" v="246"/>
      <pc:docMkLst>
        <pc:docMk/>
      </pc:docMkLst>
      <pc:sldChg chg="modSp modNotes">
        <pc:chgData name="Hale Muge Ucar" userId="S::hale.ucar4472@mytsom.ca::b2cebefa-9c4e-4174-98ec-5f70e74f1ed6" providerId="AD" clId="Web-{0AD038B2-F5D4-4694-806D-4F2C4E6F1057}" dt="2024-02-02T18:14:38.652" v="246"/>
        <pc:sldMkLst>
          <pc:docMk/>
          <pc:sldMk cId="2542672935" sldId="276"/>
        </pc:sldMkLst>
        <pc:spChg chg="mod">
          <ac:chgData name="Hale Muge Ucar" userId="S::hale.ucar4472@mytsom.ca::b2cebefa-9c4e-4174-98ec-5f70e74f1ed6" providerId="AD" clId="Web-{0AD038B2-F5D4-4694-806D-4F2C4E6F1057}" dt="2024-02-02T18:13:28.432" v="195" actId="20577"/>
          <ac:spMkLst>
            <pc:docMk/>
            <pc:sldMk cId="2542672935" sldId="276"/>
            <ac:spMk id="4" creationId="{0AF5FBAF-0F7D-5705-61E7-081438F0CF50}"/>
          </ac:spMkLst>
        </pc:spChg>
      </pc:sldChg>
      <pc:sldChg chg="modNotes">
        <pc:chgData name="Hale Muge Ucar" userId="S::hale.ucar4472@mytsom.ca::b2cebefa-9c4e-4174-98ec-5f70e74f1ed6" providerId="AD" clId="Web-{0AD038B2-F5D4-4694-806D-4F2C4E6F1057}" dt="2024-02-02T18:12:55.994" v="192"/>
        <pc:sldMkLst>
          <pc:docMk/>
          <pc:sldMk cId="854028857" sldId="305"/>
        </pc:sldMkLst>
      </pc:sldChg>
    </pc:docChg>
  </pc:docChgLst>
  <pc:docChgLst>
    <pc:chgData name="Kazuki Saito" userId="3d756ea0-7ec0-4b55-abf8-da05346b10c1" providerId="ADAL" clId="{E3721030-6E46-D240-8575-1A7B6C6B637D}"/>
    <pc:docChg chg="undo custSel addSld modSld">
      <pc:chgData name="Kazuki Saito" userId="3d756ea0-7ec0-4b55-abf8-da05346b10c1" providerId="ADAL" clId="{E3721030-6E46-D240-8575-1A7B6C6B637D}" dt="2024-02-02T06:42:49.314" v="1668" actId="20577"/>
      <pc:docMkLst>
        <pc:docMk/>
      </pc:docMkLst>
      <pc:sldChg chg="modSp mod">
        <pc:chgData name="Kazuki Saito" userId="3d756ea0-7ec0-4b55-abf8-da05346b10c1" providerId="ADAL" clId="{E3721030-6E46-D240-8575-1A7B6C6B637D}" dt="2024-02-02T06:42:49.314" v="1668" actId="20577"/>
        <pc:sldMkLst>
          <pc:docMk/>
          <pc:sldMk cId="2542672935" sldId="276"/>
        </pc:sldMkLst>
        <pc:spChg chg="mod">
          <ac:chgData name="Kazuki Saito" userId="3d756ea0-7ec0-4b55-abf8-da05346b10c1" providerId="ADAL" clId="{E3721030-6E46-D240-8575-1A7B6C6B637D}" dt="2024-02-02T06:42:49.314" v="1668" actId="20577"/>
          <ac:spMkLst>
            <pc:docMk/>
            <pc:sldMk cId="2542672935" sldId="276"/>
            <ac:spMk id="25" creationId="{4CF849A2-494D-907F-009D-CD63FEF8DB92}"/>
          </ac:spMkLst>
        </pc:spChg>
      </pc:sldChg>
      <pc:sldChg chg="addSp delSp modSp mod">
        <pc:chgData name="Kazuki Saito" userId="3d756ea0-7ec0-4b55-abf8-da05346b10c1" providerId="ADAL" clId="{E3721030-6E46-D240-8575-1A7B6C6B637D}" dt="2024-02-02T06:40:05.473" v="1635" actId="1076"/>
        <pc:sldMkLst>
          <pc:docMk/>
          <pc:sldMk cId="3094213997" sldId="284"/>
        </pc:sldMkLst>
        <pc:spChg chg="mod">
          <ac:chgData name="Kazuki Saito" userId="3d756ea0-7ec0-4b55-abf8-da05346b10c1" providerId="ADAL" clId="{E3721030-6E46-D240-8575-1A7B6C6B637D}" dt="2024-02-02T06:36:28.058" v="1611" actId="20577"/>
          <ac:spMkLst>
            <pc:docMk/>
            <pc:sldMk cId="3094213997" sldId="284"/>
            <ac:spMk id="4" creationId="{0AF5FBAF-0F7D-5705-61E7-081438F0CF50}"/>
          </ac:spMkLst>
        </pc:spChg>
        <pc:spChg chg="del mod">
          <ac:chgData name="Kazuki Saito" userId="3d756ea0-7ec0-4b55-abf8-da05346b10c1" providerId="ADAL" clId="{E3721030-6E46-D240-8575-1A7B6C6B637D}" dt="2024-02-02T05:23:00.029" v="42" actId="478"/>
          <ac:spMkLst>
            <pc:docMk/>
            <pc:sldMk cId="3094213997" sldId="284"/>
            <ac:spMk id="6" creationId="{E4048023-10DB-124B-679C-DA0D5AD72592}"/>
          </ac:spMkLst>
        </pc:spChg>
        <pc:spChg chg="del mod">
          <ac:chgData name="Kazuki Saito" userId="3d756ea0-7ec0-4b55-abf8-da05346b10c1" providerId="ADAL" clId="{E3721030-6E46-D240-8575-1A7B6C6B637D}" dt="2024-02-02T06:35:56.894" v="1575" actId="478"/>
          <ac:spMkLst>
            <pc:docMk/>
            <pc:sldMk cId="3094213997" sldId="284"/>
            <ac:spMk id="14" creationId="{5778D63A-E913-11BF-A2DE-A3EAE5614515}"/>
          </ac:spMkLst>
        </pc:spChg>
        <pc:spChg chg="del">
          <ac:chgData name="Kazuki Saito" userId="3d756ea0-7ec0-4b55-abf8-da05346b10c1" providerId="ADAL" clId="{E3721030-6E46-D240-8575-1A7B6C6B637D}" dt="2024-02-02T06:36:30.604" v="1612" actId="478"/>
          <ac:spMkLst>
            <pc:docMk/>
            <pc:sldMk cId="3094213997" sldId="284"/>
            <ac:spMk id="18" creationId="{AD428A7E-3C02-59B2-B30F-74F56DF528FF}"/>
          </ac:spMkLst>
        </pc:spChg>
        <pc:spChg chg="del">
          <ac:chgData name="Kazuki Saito" userId="3d756ea0-7ec0-4b55-abf8-da05346b10c1" providerId="ADAL" clId="{E3721030-6E46-D240-8575-1A7B6C6B637D}" dt="2024-02-02T06:36:12.018" v="1581" actId="478"/>
          <ac:spMkLst>
            <pc:docMk/>
            <pc:sldMk cId="3094213997" sldId="284"/>
            <ac:spMk id="20" creationId="{3B554F4C-CBBD-8FE6-4FDD-D2787961BE59}"/>
          </ac:spMkLst>
        </pc:spChg>
        <pc:spChg chg="del mod">
          <ac:chgData name="Kazuki Saito" userId="3d756ea0-7ec0-4b55-abf8-da05346b10c1" providerId="ADAL" clId="{E3721030-6E46-D240-8575-1A7B6C6B637D}" dt="2024-02-02T06:36:04.564" v="1579" actId="478"/>
          <ac:spMkLst>
            <pc:docMk/>
            <pc:sldMk cId="3094213997" sldId="284"/>
            <ac:spMk id="21" creationId="{D392D147-50C3-D18B-9338-1E857F9E5990}"/>
          </ac:spMkLst>
        </pc:spChg>
        <pc:spChg chg="del mod">
          <ac:chgData name="Kazuki Saito" userId="3d756ea0-7ec0-4b55-abf8-da05346b10c1" providerId="ADAL" clId="{E3721030-6E46-D240-8575-1A7B6C6B637D}" dt="2024-02-02T06:36:06.918" v="1580" actId="478"/>
          <ac:spMkLst>
            <pc:docMk/>
            <pc:sldMk cId="3094213997" sldId="284"/>
            <ac:spMk id="22" creationId="{A9E9FD5D-749D-1CC7-8D6F-A5FBA14471D0}"/>
          </ac:spMkLst>
        </pc:spChg>
        <pc:spChg chg="del mod">
          <ac:chgData name="Kazuki Saito" userId="3d756ea0-7ec0-4b55-abf8-da05346b10c1" providerId="ADAL" clId="{E3721030-6E46-D240-8575-1A7B6C6B637D}" dt="2024-02-02T06:36:12.018" v="1581" actId="478"/>
          <ac:spMkLst>
            <pc:docMk/>
            <pc:sldMk cId="3094213997" sldId="284"/>
            <ac:spMk id="23" creationId="{6F6710CB-5EAA-0CB0-1021-6D29FCE87B93}"/>
          </ac:spMkLst>
        </pc:spChg>
        <pc:spChg chg="del">
          <ac:chgData name="Kazuki Saito" userId="3d756ea0-7ec0-4b55-abf8-da05346b10c1" providerId="ADAL" clId="{E3721030-6E46-D240-8575-1A7B6C6B637D}" dt="2024-02-02T06:36:12.018" v="1581" actId="478"/>
          <ac:spMkLst>
            <pc:docMk/>
            <pc:sldMk cId="3094213997" sldId="284"/>
            <ac:spMk id="24" creationId="{6F44F5C9-3ED6-04A1-EC13-C9E9FD31F36B}"/>
          </ac:spMkLst>
        </pc:spChg>
        <pc:spChg chg="add del mod">
          <ac:chgData name="Kazuki Saito" userId="3d756ea0-7ec0-4b55-abf8-da05346b10c1" providerId="ADAL" clId="{E3721030-6E46-D240-8575-1A7B6C6B637D}" dt="2024-02-02T06:37:04.748" v="1614"/>
          <ac:spMkLst>
            <pc:docMk/>
            <pc:sldMk cId="3094213997" sldId="284"/>
            <ac:spMk id="26" creationId="{D4AF5C74-403C-AD3F-50A9-6EE2A09BF1A7}"/>
          </ac:spMkLst>
        </pc:spChg>
        <pc:picChg chg="add del mod">
          <ac:chgData name="Kazuki Saito" userId="3d756ea0-7ec0-4b55-abf8-da05346b10c1" providerId="ADAL" clId="{E3721030-6E46-D240-8575-1A7B6C6B637D}" dt="2024-02-02T06:35:59.233" v="1576" actId="478"/>
          <ac:picMkLst>
            <pc:docMk/>
            <pc:sldMk cId="3094213997" sldId="284"/>
            <ac:picMk id="2" creationId="{6A149AC5-7F04-C85D-EAB9-9007F6E8F3E9}"/>
          </ac:picMkLst>
        </pc:picChg>
        <pc:picChg chg="add del mod">
          <ac:chgData name="Kazuki Saito" userId="3d756ea0-7ec0-4b55-abf8-da05346b10c1" providerId="ADAL" clId="{E3721030-6E46-D240-8575-1A7B6C6B637D}" dt="2024-02-02T05:23:17.265" v="43" actId="478"/>
          <ac:picMkLst>
            <pc:docMk/>
            <pc:sldMk cId="3094213997" sldId="284"/>
            <ac:picMk id="3" creationId="{055CD81F-9B44-8508-8C71-22E7892304BB}"/>
          </ac:picMkLst>
        </pc:picChg>
        <pc:picChg chg="add del mod">
          <ac:chgData name="Kazuki Saito" userId="3d756ea0-7ec0-4b55-abf8-da05346b10c1" providerId="ADAL" clId="{E3721030-6E46-D240-8575-1A7B6C6B637D}" dt="2024-02-02T06:36:01.273" v="1577" actId="478"/>
          <ac:picMkLst>
            <pc:docMk/>
            <pc:sldMk cId="3094213997" sldId="284"/>
            <ac:picMk id="5" creationId="{9B6AC0C2-1D59-36F6-AB6A-2E9895947B6E}"/>
          </ac:picMkLst>
        </pc:picChg>
        <pc:picChg chg="add del mod modCrop">
          <ac:chgData name="Kazuki Saito" userId="3d756ea0-7ec0-4b55-abf8-da05346b10c1" providerId="ADAL" clId="{E3721030-6E46-D240-8575-1A7B6C6B637D}" dt="2024-02-02T06:36:12.018" v="1581" actId="478"/>
          <ac:picMkLst>
            <pc:docMk/>
            <pc:sldMk cId="3094213997" sldId="284"/>
            <ac:picMk id="7" creationId="{925F37B3-1BD4-C151-7EFA-37E3ADE3DF08}"/>
          </ac:picMkLst>
        </pc:picChg>
        <pc:picChg chg="add del mod modCrop">
          <ac:chgData name="Kazuki Saito" userId="3d756ea0-7ec0-4b55-abf8-da05346b10c1" providerId="ADAL" clId="{E3721030-6E46-D240-8575-1A7B6C6B637D}" dt="2024-02-02T06:36:12.018" v="1581" actId="478"/>
          <ac:picMkLst>
            <pc:docMk/>
            <pc:sldMk cId="3094213997" sldId="284"/>
            <ac:picMk id="8" creationId="{02B3C704-933E-8EC2-4E5A-3386B6288355}"/>
          </ac:picMkLst>
        </pc:picChg>
        <pc:picChg chg="add del mod modCrop">
          <ac:chgData name="Kazuki Saito" userId="3d756ea0-7ec0-4b55-abf8-da05346b10c1" providerId="ADAL" clId="{E3721030-6E46-D240-8575-1A7B6C6B637D}" dt="2024-02-02T06:36:12.018" v="1581" actId="478"/>
          <ac:picMkLst>
            <pc:docMk/>
            <pc:sldMk cId="3094213997" sldId="284"/>
            <ac:picMk id="9" creationId="{C14BB0FD-3749-0A61-99B0-7A056A9A25F7}"/>
          </ac:picMkLst>
        </pc:picChg>
        <pc:picChg chg="add del mod modCrop">
          <ac:chgData name="Kazuki Saito" userId="3d756ea0-7ec0-4b55-abf8-da05346b10c1" providerId="ADAL" clId="{E3721030-6E46-D240-8575-1A7B6C6B637D}" dt="2024-02-02T06:36:12.018" v="1581" actId="478"/>
          <ac:picMkLst>
            <pc:docMk/>
            <pc:sldMk cId="3094213997" sldId="284"/>
            <ac:picMk id="10" creationId="{7F9C049F-69B1-DA3F-A480-A296DF33AC43}"/>
          </ac:picMkLst>
        </pc:picChg>
        <pc:picChg chg="add del mod modCrop">
          <ac:chgData name="Kazuki Saito" userId="3d756ea0-7ec0-4b55-abf8-da05346b10c1" providerId="ADAL" clId="{E3721030-6E46-D240-8575-1A7B6C6B637D}" dt="2024-02-02T06:36:12.018" v="1581" actId="478"/>
          <ac:picMkLst>
            <pc:docMk/>
            <pc:sldMk cId="3094213997" sldId="284"/>
            <ac:picMk id="11" creationId="{17874E29-DE9F-16EC-6033-7ECE0523EF91}"/>
          </ac:picMkLst>
        </pc:picChg>
        <pc:picChg chg="add del mod modCrop">
          <ac:chgData name="Kazuki Saito" userId="3d756ea0-7ec0-4b55-abf8-da05346b10c1" providerId="ADAL" clId="{E3721030-6E46-D240-8575-1A7B6C6B637D}" dt="2024-02-02T06:36:12.018" v="1581" actId="478"/>
          <ac:picMkLst>
            <pc:docMk/>
            <pc:sldMk cId="3094213997" sldId="284"/>
            <ac:picMk id="12" creationId="{8408DF92-1CB7-5144-B07E-6FD1C052761C}"/>
          </ac:picMkLst>
        </pc:picChg>
        <pc:picChg chg="add del mod modCrop">
          <ac:chgData name="Kazuki Saito" userId="3d756ea0-7ec0-4b55-abf8-da05346b10c1" providerId="ADAL" clId="{E3721030-6E46-D240-8575-1A7B6C6B637D}" dt="2024-02-02T05:30:25.367" v="181" actId="478"/>
          <ac:picMkLst>
            <pc:docMk/>
            <pc:sldMk cId="3094213997" sldId="284"/>
            <ac:picMk id="13" creationId="{6E602835-09E7-1FF7-9EC0-EB417CDF579A}"/>
          </ac:picMkLst>
        </pc:picChg>
        <pc:picChg chg="del">
          <ac:chgData name="Kazuki Saito" userId="3d756ea0-7ec0-4b55-abf8-da05346b10c1" providerId="ADAL" clId="{E3721030-6E46-D240-8575-1A7B6C6B637D}" dt="2024-02-02T06:36:12.018" v="1581" actId="478"/>
          <ac:picMkLst>
            <pc:docMk/>
            <pc:sldMk cId="3094213997" sldId="284"/>
            <ac:picMk id="15" creationId="{42442D86-C98A-A75A-492E-E3ED8B0F2022}"/>
          </ac:picMkLst>
        </pc:picChg>
        <pc:picChg chg="del">
          <ac:chgData name="Kazuki Saito" userId="3d756ea0-7ec0-4b55-abf8-da05346b10c1" providerId="ADAL" clId="{E3721030-6E46-D240-8575-1A7B6C6B637D}" dt="2024-02-02T06:36:12.018" v="1581" actId="478"/>
          <ac:picMkLst>
            <pc:docMk/>
            <pc:sldMk cId="3094213997" sldId="284"/>
            <ac:picMk id="16" creationId="{FA191175-F8A8-0033-1C98-4B6A359DFBE0}"/>
          </ac:picMkLst>
        </pc:picChg>
        <pc:picChg chg="del">
          <ac:chgData name="Kazuki Saito" userId="3d756ea0-7ec0-4b55-abf8-da05346b10c1" providerId="ADAL" clId="{E3721030-6E46-D240-8575-1A7B6C6B637D}" dt="2024-02-02T06:36:13.960" v="1582" actId="478"/>
          <ac:picMkLst>
            <pc:docMk/>
            <pc:sldMk cId="3094213997" sldId="284"/>
            <ac:picMk id="17" creationId="{526BEEC1-357D-D562-C631-67DF1BAAF321}"/>
          </ac:picMkLst>
        </pc:picChg>
        <pc:picChg chg="del">
          <ac:chgData name="Kazuki Saito" userId="3d756ea0-7ec0-4b55-abf8-da05346b10c1" providerId="ADAL" clId="{E3721030-6E46-D240-8575-1A7B6C6B637D}" dt="2024-02-02T06:36:12.018" v="1581" actId="478"/>
          <ac:picMkLst>
            <pc:docMk/>
            <pc:sldMk cId="3094213997" sldId="284"/>
            <ac:picMk id="19" creationId="{9E0D9229-16A4-7ED6-4E34-3C6329EB626A}"/>
          </ac:picMkLst>
        </pc:picChg>
        <pc:picChg chg="add del mod">
          <ac:chgData name="Kazuki Saito" userId="3d756ea0-7ec0-4b55-abf8-da05346b10c1" providerId="ADAL" clId="{E3721030-6E46-D240-8575-1A7B6C6B637D}" dt="2024-02-02T06:36:12.018" v="1581" actId="478"/>
          <ac:picMkLst>
            <pc:docMk/>
            <pc:sldMk cId="3094213997" sldId="284"/>
            <ac:picMk id="25" creationId="{90638D30-717B-D8C7-47A7-C2608784BF28}"/>
          </ac:picMkLst>
        </pc:picChg>
        <pc:picChg chg="add mod">
          <ac:chgData name="Kazuki Saito" userId="3d756ea0-7ec0-4b55-abf8-da05346b10c1" providerId="ADAL" clId="{E3721030-6E46-D240-8575-1A7B6C6B637D}" dt="2024-02-02T06:40:05.473" v="1635" actId="1076"/>
          <ac:picMkLst>
            <pc:docMk/>
            <pc:sldMk cId="3094213997" sldId="284"/>
            <ac:picMk id="27" creationId="{F259B3D2-0C9D-009D-9211-6AD7EE4727FA}"/>
          </ac:picMkLst>
        </pc:picChg>
        <pc:picChg chg="add del mod">
          <ac:chgData name="Kazuki Saito" userId="3d756ea0-7ec0-4b55-abf8-da05346b10c1" providerId="ADAL" clId="{E3721030-6E46-D240-8575-1A7B6C6B637D}" dt="2024-02-02T06:39:59.683" v="1634" actId="478"/>
          <ac:picMkLst>
            <pc:docMk/>
            <pc:sldMk cId="3094213997" sldId="284"/>
            <ac:picMk id="28" creationId="{F56E6F80-3241-2716-56E3-B129CA7820FF}"/>
          </ac:picMkLst>
        </pc:picChg>
      </pc:sldChg>
      <pc:sldChg chg="addSp delSp modSp mod">
        <pc:chgData name="Kazuki Saito" userId="3d756ea0-7ec0-4b55-abf8-da05346b10c1" providerId="ADAL" clId="{E3721030-6E46-D240-8575-1A7B6C6B637D}" dt="2024-02-02T06:40:50.202" v="1642" actId="14100"/>
        <pc:sldMkLst>
          <pc:docMk/>
          <pc:sldMk cId="1683108188" sldId="285"/>
        </pc:sldMkLst>
        <pc:spChg chg="del mod">
          <ac:chgData name="Kazuki Saito" userId="3d756ea0-7ec0-4b55-abf8-da05346b10c1" providerId="ADAL" clId="{E3721030-6E46-D240-8575-1A7B6C6B637D}" dt="2024-02-02T05:39:07.330" v="522" actId="478"/>
          <ac:spMkLst>
            <pc:docMk/>
            <pc:sldMk cId="1683108188" sldId="285"/>
            <ac:spMk id="2" creationId="{425A139B-9D16-07FE-0FCF-1384E8163B18}"/>
          </ac:spMkLst>
        </pc:spChg>
        <pc:spChg chg="add mod">
          <ac:chgData name="Kazuki Saito" userId="3d756ea0-7ec0-4b55-abf8-da05346b10c1" providerId="ADAL" clId="{E3721030-6E46-D240-8575-1A7B6C6B637D}" dt="2024-02-02T05:39:35.388" v="525" actId="14100"/>
          <ac:spMkLst>
            <pc:docMk/>
            <pc:sldMk cId="1683108188" sldId="285"/>
            <ac:spMk id="7" creationId="{6E02261C-104F-7823-5080-8221952F9398}"/>
          </ac:spMkLst>
        </pc:spChg>
        <pc:spChg chg="mod">
          <ac:chgData name="Kazuki Saito" userId="3d756ea0-7ec0-4b55-abf8-da05346b10c1" providerId="ADAL" clId="{E3721030-6E46-D240-8575-1A7B6C6B637D}" dt="2024-02-02T05:39:05.641" v="521" actId="14100"/>
          <ac:spMkLst>
            <pc:docMk/>
            <pc:sldMk cId="1683108188" sldId="285"/>
            <ac:spMk id="18" creationId="{5CA7D6A8-F514-AD76-F682-EDE93D0D2270}"/>
          </ac:spMkLst>
        </pc:spChg>
        <pc:spChg chg="del">
          <ac:chgData name="Kazuki Saito" userId="3d756ea0-7ec0-4b55-abf8-da05346b10c1" providerId="ADAL" clId="{E3721030-6E46-D240-8575-1A7B6C6B637D}" dt="2024-02-02T05:41:09" v="538" actId="478"/>
          <ac:spMkLst>
            <pc:docMk/>
            <pc:sldMk cId="1683108188" sldId="285"/>
            <ac:spMk id="19" creationId="{F9F8CA57-596C-4611-684B-46BB20494839}"/>
          </ac:spMkLst>
        </pc:spChg>
        <pc:spChg chg="mod">
          <ac:chgData name="Kazuki Saito" userId="3d756ea0-7ec0-4b55-abf8-da05346b10c1" providerId="ADAL" clId="{E3721030-6E46-D240-8575-1A7B6C6B637D}" dt="2024-02-02T05:38:29.713" v="512" actId="14100"/>
          <ac:spMkLst>
            <pc:docMk/>
            <pc:sldMk cId="1683108188" sldId="285"/>
            <ac:spMk id="20" creationId="{437DC15A-D299-840E-892C-C7370C3EA3D9}"/>
          </ac:spMkLst>
        </pc:spChg>
        <pc:spChg chg="del mod">
          <ac:chgData name="Kazuki Saito" userId="3d756ea0-7ec0-4b55-abf8-da05346b10c1" providerId="ADAL" clId="{E3721030-6E46-D240-8575-1A7B6C6B637D}" dt="2024-02-02T05:41:10.795" v="539" actId="478"/>
          <ac:spMkLst>
            <pc:docMk/>
            <pc:sldMk cId="1683108188" sldId="285"/>
            <ac:spMk id="26" creationId="{7CF78EE8-E26B-5039-CE7A-598D1540746E}"/>
          </ac:spMkLst>
        </pc:spChg>
        <pc:spChg chg="mod">
          <ac:chgData name="Kazuki Saito" userId="3d756ea0-7ec0-4b55-abf8-da05346b10c1" providerId="ADAL" clId="{E3721030-6E46-D240-8575-1A7B6C6B637D}" dt="2024-02-02T05:41:07.296" v="537" actId="1076"/>
          <ac:spMkLst>
            <pc:docMk/>
            <pc:sldMk cId="1683108188" sldId="285"/>
            <ac:spMk id="27" creationId="{0D9934CD-AE62-E06D-AEA5-9CAACB494385}"/>
          </ac:spMkLst>
        </pc:spChg>
        <pc:spChg chg="del">
          <ac:chgData name="Kazuki Saito" userId="3d756ea0-7ec0-4b55-abf8-da05346b10c1" providerId="ADAL" clId="{E3721030-6E46-D240-8575-1A7B6C6B637D}" dt="2024-02-02T05:41:02.641" v="536" actId="478"/>
          <ac:spMkLst>
            <pc:docMk/>
            <pc:sldMk cId="1683108188" sldId="285"/>
            <ac:spMk id="28" creationId="{88273792-9BE1-3159-BA89-136B9CC81ED0}"/>
          </ac:spMkLst>
        </pc:spChg>
        <pc:spChg chg="add mod">
          <ac:chgData name="Kazuki Saito" userId="3d756ea0-7ec0-4b55-abf8-da05346b10c1" providerId="ADAL" clId="{E3721030-6E46-D240-8575-1A7B6C6B637D}" dt="2024-02-02T05:41:26.794" v="546" actId="1038"/>
          <ac:spMkLst>
            <pc:docMk/>
            <pc:sldMk cId="1683108188" sldId="285"/>
            <ac:spMk id="29" creationId="{24FCED62-950A-90AE-B6E0-D93FA41C9173}"/>
          </ac:spMkLst>
        </pc:spChg>
        <pc:picChg chg="add mod">
          <ac:chgData name="Kazuki Saito" userId="3d756ea0-7ec0-4b55-abf8-da05346b10c1" providerId="ADAL" clId="{E3721030-6E46-D240-8575-1A7B6C6B637D}" dt="2024-02-02T05:38:34.353" v="513" actId="1076"/>
          <ac:picMkLst>
            <pc:docMk/>
            <pc:sldMk cId="1683108188" sldId="285"/>
            <ac:picMk id="6" creationId="{605ED35F-DCB0-5C3E-0A14-5EF3FC4F9DD9}"/>
          </ac:picMkLst>
        </pc:picChg>
        <pc:picChg chg="del">
          <ac:chgData name="Kazuki Saito" userId="3d756ea0-7ec0-4b55-abf8-da05346b10c1" providerId="ADAL" clId="{E3721030-6E46-D240-8575-1A7B6C6B637D}" dt="2024-02-02T05:40:16.890" v="526" actId="478"/>
          <ac:picMkLst>
            <pc:docMk/>
            <pc:sldMk cId="1683108188" sldId="285"/>
            <ac:picMk id="17" creationId="{9E436E32-0018-7F6E-749D-AC4EC1B44B23}"/>
          </ac:picMkLst>
        </pc:picChg>
        <pc:picChg chg="add mod">
          <ac:chgData name="Kazuki Saito" userId="3d756ea0-7ec0-4b55-abf8-da05346b10c1" providerId="ADAL" clId="{E3721030-6E46-D240-8575-1A7B6C6B637D}" dt="2024-02-02T06:40:50.202" v="1642" actId="14100"/>
          <ac:picMkLst>
            <pc:docMk/>
            <pc:sldMk cId="1683108188" sldId="285"/>
            <ac:picMk id="21" creationId="{11D3D9B9-555C-4C14-2076-A308DDB48196}"/>
          </ac:picMkLst>
        </pc:picChg>
        <pc:picChg chg="add mod">
          <ac:chgData name="Kazuki Saito" userId="3d756ea0-7ec0-4b55-abf8-da05346b10c1" providerId="ADAL" clId="{E3721030-6E46-D240-8575-1A7B6C6B637D}" dt="2024-02-02T05:41:15.733" v="541" actId="1076"/>
          <ac:picMkLst>
            <pc:docMk/>
            <pc:sldMk cId="1683108188" sldId="285"/>
            <ac:picMk id="22" creationId="{0713F607-E846-F374-BB19-249925EEC440}"/>
          </ac:picMkLst>
        </pc:picChg>
        <pc:picChg chg="del">
          <ac:chgData name="Kazuki Saito" userId="3d756ea0-7ec0-4b55-abf8-da05346b10c1" providerId="ADAL" clId="{E3721030-6E46-D240-8575-1A7B6C6B637D}" dt="2024-02-02T05:37:49.835" v="493" actId="478"/>
          <ac:picMkLst>
            <pc:docMk/>
            <pc:sldMk cId="1683108188" sldId="285"/>
            <ac:picMk id="23" creationId="{25C1EB85-C4E6-25CC-C672-01C495558D23}"/>
          </ac:picMkLst>
        </pc:picChg>
        <pc:picChg chg="del">
          <ac:chgData name="Kazuki Saito" userId="3d756ea0-7ec0-4b55-abf8-da05346b10c1" providerId="ADAL" clId="{E3721030-6E46-D240-8575-1A7B6C6B637D}" dt="2024-02-02T05:38:05.114" v="499" actId="478"/>
          <ac:picMkLst>
            <pc:docMk/>
            <pc:sldMk cId="1683108188" sldId="285"/>
            <ac:picMk id="24" creationId="{A1F925F1-64A3-493C-F525-15439311DD8B}"/>
          </ac:picMkLst>
        </pc:picChg>
        <pc:picChg chg="del">
          <ac:chgData name="Kazuki Saito" userId="3d756ea0-7ec0-4b55-abf8-da05346b10c1" providerId="ADAL" clId="{E3721030-6E46-D240-8575-1A7B6C6B637D}" dt="2024-02-02T05:38:06.442" v="500" actId="478"/>
          <ac:picMkLst>
            <pc:docMk/>
            <pc:sldMk cId="1683108188" sldId="285"/>
            <ac:picMk id="25" creationId="{2369C2DE-A3E8-2B22-6A06-5870BA2C8E6E}"/>
          </ac:picMkLst>
        </pc:picChg>
      </pc:sldChg>
      <pc:sldChg chg="addSp delSp modSp mod modNotesTx">
        <pc:chgData name="Kazuki Saito" userId="3d756ea0-7ec0-4b55-abf8-da05346b10c1" providerId="ADAL" clId="{E3721030-6E46-D240-8575-1A7B6C6B637D}" dt="2024-02-02T06:40:59.403" v="1643" actId="14100"/>
        <pc:sldMkLst>
          <pc:docMk/>
          <pc:sldMk cId="2008644381" sldId="286"/>
        </pc:sldMkLst>
        <pc:spChg chg="mod">
          <ac:chgData name="Kazuki Saito" userId="3d756ea0-7ec0-4b55-abf8-da05346b10c1" providerId="ADAL" clId="{E3721030-6E46-D240-8575-1A7B6C6B637D}" dt="2024-02-02T06:13:13.494" v="1319" actId="20577"/>
          <ac:spMkLst>
            <pc:docMk/>
            <pc:sldMk cId="2008644381" sldId="286"/>
            <ac:spMk id="3" creationId="{92A47258-68A1-D2ED-8F79-0F3101F64F23}"/>
          </ac:spMkLst>
        </pc:spChg>
        <pc:spChg chg="del mod">
          <ac:chgData name="Kazuki Saito" userId="3d756ea0-7ec0-4b55-abf8-da05346b10c1" providerId="ADAL" clId="{E3721030-6E46-D240-8575-1A7B6C6B637D}" dt="2024-02-02T06:15:34.504" v="1340" actId="478"/>
          <ac:spMkLst>
            <pc:docMk/>
            <pc:sldMk cId="2008644381" sldId="286"/>
            <ac:spMk id="6" creationId="{E4048023-10DB-124B-679C-DA0D5AD72592}"/>
          </ac:spMkLst>
        </pc:spChg>
        <pc:spChg chg="mod">
          <ac:chgData name="Kazuki Saito" userId="3d756ea0-7ec0-4b55-abf8-da05346b10c1" providerId="ADAL" clId="{E3721030-6E46-D240-8575-1A7B6C6B637D}" dt="2024-02-02T06:22:35.304" v="1462" actId="20577"/>
          <ac:spMkLst>
            <pc:docMk/>
            <pc:sldMk cId="2008644381" sldId="286"/>
            <ac:spMk id="13" creationId="{A93F9840-97CF-98CB-40E2-E57DA34EB179}"/>
          </ac:spMkLst>
        </pc:spChg>
        <pc:spChg chg="mod">
          <ac:chgData name="Kazuki Saito" userId="3d756ea0-7ec0-4b55-abf8-da05346b10c1" providerId="ADAL" clId="{E3721030-6E46-D240-8575-1A7B6C6B637D}" dt="2024-02-02T06:34:03.545" v="1537" actId="20577"/>
          <ac:spMkLst>
            <pc:docMk/>
            <pc:sldMk cId="2008644381" sldId="286"/>
            <ac:spMk id="15" creationId="{EB463D39-AD36-1D31-AD72-53FF098E3954}"/>
          </ac:spMkLst>
        </pc:spChg>
        <pc:spChg chg="add mod">
          <ac:chgData name="Kazuki Saito" userId="3d756ea0-7ec0-4b55-abf8-da05346b10c1" providerId="ADAL" clId="{E3721030-6E46-D240-8575-1A7B6C6B637D}" dt="2024-02-02T06:34:11.242" v="1538"/>
          <ac:spMkLst>
            <pc:docMk/>
            <pc:sldMk cId="2008644381" sldId="286"/>
            <ac:spMk id="20" creationId="{3AE15AB9-4C67-675B-F1A3-AA4E7AC9ED8E}"/>
          </ac:spMkLst>
        </pc:spChg>
        <pc:spChg chg="add mod">
          <ac:chgData name="Kazuki Saito" userId="3d756ea0-7ec0-4b55-abf8-da05346b10c1" providerId="ADAL" clId="{E3721030-6E46-D240-8575-1A7B6C6B637D}" dt="2024-02-02T06:34:22.434" v="1566" actId="1038"/>
          <ac:spMkLst>
            <pc:docMk/>
            <pc:sldMk cId="2008644381" sldId="286"/>
            <ac:spMk id="21" creationId="{35D61D10-5DEE-199B-0D02-A788D5B590CD}"/>
          </ac:spMkLst>
        </pc:spChg>
        <pc:spChg chg="add mod">
          <ac:chgData name="Kazuki Saito" userId="3d756ea0-7ec0-4b55-abf8-da05346b10c1" providerId="ADAL" clId="{E3721030-6E46-D240-8575-1A7B6C6B637D}" dt="2024-02-02T06:34:38.329" v="1569" actId="1076"/>
          <ac:spMkLst>
            <pc:docMk/>
            <pc:sldMk cId="2008644381" sldId="286"/>
            <ac:spMk id="22" creationId="{D8E3A6FF-B90A-EC66-D544-1AEB0DAA5070}"/>
          </ac:spMkLst>
        </pc:spChg>
        <pc:spChg chg="add mod">
          <ac:chgData name="Kazuki Saito" userId="3d756ea0-7ec0-4b55-abf8-da05346b10c1" providerId="ADAL" clId="{E3721030-6E46-D240-8575-1A7B6C6B637D}" dt="2024-02-02T06:34:43.160" v="1571" actId="1076"/>
          <ac:spMkLst>
            <pc:docMk/>
            <pc:sldMk cId="2008644381" sldId="286"/>
            <ac:spMk id="23" creationId="{60F0DA89-F4A6-10D6-2C64-C91E67D08D94}"/>
          </ac:spMkLst>
        </pc:spChg>
        <pc:picChg chg="add del mod">
          <ac:chgData name="Kazuki Saito" userId="3d756ea0-7ec0-4b55-abf8-da05346b10c1" providerId="ADAL" clId="{E3721030-6E46-D240-8575-1A7B6C6B637D}" dt="2024-02-02T06:17:41.369" v="1345" actId="478"/>
          <ac:picMkLst>
            <pc:docMk/>
            <pc:sldMk cId="2008644381" sldId="286"/>
            <ac:picMk id="2" creationId="{EEFFE7E2-E177-E6EA-A058-DB09D88D873B}"/>
          </ac:picMkLst>
        </pc:picChg>
        <pc:picChg chg="add del mod">
          <ac:chgData name="Kazuki Saito" userId="3d756ea0-7ec0-4b55-abf8-da05346b10c1" providerId="ADAL" clId="{E3721030-6E46-D240-8575-1A7B6C6B637D}" dt="2024-02-02T06:18:43.390" v="1350" actId="21"/>
          <ac:picMkLst>
            <pc:docMk/>
            <pc:sldMk cId="2008644381" sldId="286"/>
            <ac:picMk id="7" creationId="{642F6432-0444-B14E-2EBF-5CCA4961D460}"/>
          </ac:picMkLst>
        </pc:picChg>
        <pc:picChg chg="add mod">
          <ac:chgData name="Kazuki Saito" userId="3d756ea0-7ec0-4b55-abf8-da05346b10c1" providerId="ADAL" clId="{E3721030-6E46-D240-8575-1A7B6C6B637D}" dt="2024-02-02T06:40:59.403" v="1643" actId="14100"/>
          <ac:picMkLst>
            <pc:docMk/>
            <pc:sldMk cId="2008644381" sldId="286"/>
            <ac:picMk id="17" creationId="{3E1303F6-9795-F44E-1E5F-70AB7A7F1B93}"/>
          </ac:picMkLst>
        </pc:picChg>
        <pc:picChg chg="add mod">
          <ac:chgData name="Kazuki Saito" userId="3d756ea0-7ec0-4b55-abf8-da05346b10c1" providerId="ADAL" clId="{E3721030-6E46-D240-8575-1A7B6C6B637D}" dt="2024-02-02T06:34:26.862" v="1567" actId="14100"/>
          <ac:picMkLst>
            <pc:docMk/>
            <pc:sldMk cId="2008644381" sldId="286"/>
            <ac:picMk id="18" creationId="{A9D11649-1D96-9A78-1487-9A4530CA2542}"/>
          </ac:picMkLst>
        </pc:picChg>
        <pc:picChg chg="add mod">
          <ac:chgData name="Kazuki Saito" userId="3d756ea0-7ec0-4b55-abf8-da05346b10c1" providerId="ADAL" clId="{E3721030-6E46-D240-8575-1A7B6C6B637D}" dt="2024-02-02T06:34:15.942" v="1547" actId="1038"/>
          <ac:picMkLst>
            <pc:docMk/>
            <pc:sldMk cId="2008644381" sldId="286"/>
            <ac:picMk id="19" creationId="{87F1CA4E-12F1-AC4F-FFA6-613D39CFBD5C}"/>
          </ac:picMkLst>
        </pc:picChg>
      </pc:sldChg>
      <pc:sldChg chg="addSp delSp modSp mod">
        <pc:chgData name="Kazuki Saito" userId="3d756ea0-7ec0-4b55-abf8-da05346b10c1" providerId="ADAL" clId="{E3721030-6E46-D240-8575-1A7B6C6B637D}" dt="2024-02-02T06:06:14.420" v="1097" actId="20577"/>
        <pc:sldMkLst>
          <pc:docMk/>
          <pc:sldMk cId="1527186510" sldId="295"/>
        </pc:sldMkLst>
        <pc:spChg chg="mod">
          <ac:chgData name="Kazuki Saito" userId="3d756ea0-7ec0-4b55-abf8-da05346b10c1" providerId="ADAL" clId="{E3721030-6E46-D240-8575-1A7B6C6B637D}" dt="2024-02-02T05:42:22.469" v="565" actId="404"/>
          <ac:spMkLst>
            <pc:docMk/>
            <pc:sldMk cId="1527186510" sldId="295"/>
            <ac:spMk id="3" creationId="{CFEEF698-E75D-CB00-F5C1-E0F036E72453}"/>
          </ac:spMkLst>
        </pc:spChg>
        <pc:spChg chg="del mod">
          <ac:chgData name="Kazuki Saito" userId="3d756ea0-7ec0-4b55-abf8-da05346b10c1" providerId="ADAL" clId="{E3721030-6E46-D240-8575-1A7B6C6B637D}" dt="2024-02-02T05:42:34.989" v="566" actId="478"/>
          <ac:spMkLst>
            <pc:docMk/>
            <pc:sldMk cId="1527186510" sldId="295"/>
            <ac:spMk id="6" creationId="{DFF018BD-5183-0B54-FF55-FB685EDF0924}"/>
          </ac:spMkLst>
        </pc:spChg>
        <pc:spChg chg="mod">
          <ac:chgData name="Kazuki Saito" userId="3d756ea0-7ec0-4b55-abf8-da05346b10c1" providerId="ADAL" clId="{E3721030-6E46-D240-8575-1A7B6C6B637D}" dt="2024-02-02T06:05:45.306" v="1061" actId="20577"/>
          <ac:spMkLst>
            <pc:docMk/>
            <pc:sldMk cId="1527186510" sldId="295"/>
            <ac:spMk id="13" creationId="{6C8438FE-1AEB-44A5-30A0-7393D0F72FC0}"/>
          </ac:spMkLst>
        </pc:spChg>
        <pc:spChg chg="mod">
          <ac:chgData name="Kazuki Saito" userId="3d756ea0-7ec0-4b55-abf8-da05346b10c1" providerId="ADAL" clId="{E3721030-6E46-D240-8575-1A7B6C6B637D}" dt="2024-02-02T06:06:14.420" v="1097" actId="20577"/>
          <ac:spMkLst>
            <pc:docMk/>
            <pc:sldMk cId="1527186510" sldId="295"/>
            <ac:spMk id="14" creationId="{032A3F5F-48DC-27DB-7FD0-E82D68324D83}"/>
          </ac:spMkLst>
        </pc:spChg>
        <pc:spChg chg="mod">
          <ac:chgData name="Kazuki Saito" userId="3d756ea0-7ec0-4b55-abf8-da05346b10c1" providerId="ADAL" clId="{E3721030-6E46-D240-8575-1A7B6C6B637D}" dt="2024-02-02T05:57:33.728" v="751" actId="20577"/>
          <ac:spMkLst>
            <pc:docMk/>
            <pc:sldMk cId="1527186510" sldId="295"/>
            <ac:spMk id="15" creationId="{147C6A2F-56B2-95E7-8E31-085564939647}"/>
          </ac:spMkLst>
        </pc:spChg>
        <pc:spChg chg="add mod">
          <ac:chgData name="Kazuki Saito" userId="3d756ea0-7ec0-4b55-abf8-da05346b10c1" providerId="ADAL" clId="{E3721030-6E46-D240-8575-1A7B6C6B637D}" dt="2024-02-02T05:57:59.446" v="759" actId="1038"/>
          <ac:spMkLst>
            <pc:docMk/>
            <pc:sldMk cId="1527186510" sldId="295"/>
            <ac:spMk id="17" creationId="{82D886A2-42CF-A3F3-00F8-3BBCEE912458}"/>
          </ac:spMkLst>
        </pc:spChg>
        <pc:picChg chg="add mod">
          <ac:chgData name="Kazuki Saito" userId="3d756ea0-7ec0-4b55-abf8-da05346b10c1" providerId="ADAL" clId="{E3721030-6E46-D240-8575-1A7B6C6B637D}" dt="2024-02-02T05:44:06.545" v="574" actId="14100"/>
          <ac:picMkLst>
            <pc:docMk/>
            <pc:sldMk cId="1527186510" sldId="295"/>
            <ac:picMk id="2" creationId="{A8576CFB-B17F-4BED-A1B8-1FBDACC65555}"/>
          </ac:picMkLst>
        </pc:picChg>
        <pc:picChg chg="add mod">
          <ac:chgData name="Kazuki Saito" userId="3d756ea0-7ec0-4b55-abf8-da05346b10c1" providerId="ADAL" clId="{E3721030-6E46-D240-8575-1A7B6C6B637D}" dt="2024-02-02T05:55:59.349" v="704" actId="1076"/>
          <ac:picMkLst>
            <pc:docMk/>
            <pc:sldMk cId="1527186510" sldId="295"/>
            <ac:picMk id="7" creationId="{7C17B72D-790D-C49F-457F-B2DEB96D6B0A}"/>
          </ac:picMkLst>
        </pc:picChg>
      </pc:sldChg>
      <pc:sldChg chg="addSp delSp modSp mod">
        <pc:chgData name="Kazuki Saito" userId="3d756ea0-7ec0-4b55-abf8-da05346b10c1" providerId="ADAL" clId="{E3721030-6E46-D240-8575-1A7B6C6B637D}" dt="2024-02-02T06:12:29.793" v="1313" actId="20577"/>
        <pc:sldMkLst>
          <pc:docMk/>
          <pc:sldMk cId="4092271738" sldId="296"/>
        </pc:sldMkLst>
        <pc:spChg chg="mod">
          <ac:chgData name="Kazuki Saito" userId="3d756ea0-7ec0-4b55-abf8-da05346b10c1" providerId="ADAL" clId="{E3721030-6E46-D240-8575-1A7B6C6B637D}" dt="2024-02-02T06:06:27.168" v="1102" actId="20577"/>
          <ac:spMkLst>
            <pc:docMk/>
            <pc:sldMk cId="4092271738" sldId="296"/>
            <ac:spMk id="3" creationId="{207C7DF3-EFA9-4D09-CCB8-A33F48474F53}"/>
          </ac:spMkLst>
        </pc:spChg>
        <pc:spChg chg="del mod">
          <ac:chgData name="Kazuki Saito" userId="3d756ea0-7ec0-4b55-abf8-da05346b10c1" providerId="ADAL" clId="{E3721030-6E46-D240-8575-1A7B6C6B637D}" dt="2024-02-02T06:06:35.848" v="1104" actId="478"/>
          <ac:spMkLst>
            <pc:docMk/>
            <pc:sldMk cId="4092271738" sldId="296"/>
            <ac:spMk id="6" creationId="{EB014BE5-2FA8-EF91-B7A4-4A5228E15B53}"/>
          </ac:spMkLst>
        </pc:spChg>
        <pc:spChg chg="mod">
          <ac:chgData name="Kazuki Saito" userId="3d756ea0-7ec0-4b55-abf8-da05346b10c1" providerId="ADAL" clId="{E3721030-6E46-D240-8575-1A7B6C6B637D}" dt="2024-02-02T06:12:29.793" v="1313" actId="20577"/>
          <ac:spMkLst>
            <pc:docMk/>
            <pc:sldMk cId="4092271738" sldId="296"/>
            <ac:spMk id="13" creationId="{91CD3D2A-7B3E-B1F4-70C3-E2F46161CD60}"/>
          </ac:spMkLst>
        </pc:spChg>
        <pc:spChg chg="mod">
          <ac:chgData name="Kazuki Saito" userId="3d756ea0-7ec0-4b55-abf8-da05346b10c1" providerId="ADAL" clId="{E3721030-6E46-D240-8575-1A7B6C6B637D}" dt="2024-02-02T06:12:00.902" v="1265" actId="20577"/>
          <ac:spMkLst>
            <pc:docMk/>
            <pc:sldMk cId="4092271738" sldId="296"/>
            <ac:spMk id="14" creationId="{E6347CDF-D6DD-129D-5667-F016BD1EA3AF}"/>
          </ac:spMkLst>
        </pc:spChg>
        <pc:spChg chg="mod">
          <ac:chgData name="Kazuki Saito" userId="3d756ea0-7ec0-4b55-abf8-da05346b10c1" providerId="ADAL" clId="{E3721030-6E46-D240-8575-1A7B6C6B637D}" dt="2024-02-02T06:10:19.318" v="1182" actId="20577"/>
          <ac:spMkLst>
            <pc:docMk/>
            <pc:sldMk cId="4092271738" sldId="296"/>
            <ac:spMk id="15" creationId="{61C755B7-35F2-F714-F4AF-34BC0C251918}"/>
          </ac:spMkLst>
        </pc:spChg>
        <pc:spChg chg="add del mod">
          <ac:chgData name="Kazuki Saito" userId="3d756ea0-7ec0-4b55-abf8-da05346b10c1" providerId="ADAL" clId="{E3721030-6E46-D240-8575-1A7B6C6B637D}" dt="2024-02-02T06:09:13.656" v="1158" actId="478"/>
          <ac:spMkLst>
            <pc:docMk/>
            <pc:sldMk cId="4092271738" sldId="296"/>
            <ac:spMk id="17" creationId="{A0746DB1-A7FA-5DC6-52D1-8AF94D65BE44}"/>
          </ac:spMkLst>
        </pc:spChg>
        <pc:spChg chg="add mod">
          <ac:chgData name="Kazuki Saito" userId="3d756ea0-7ec0-4b55-abf8-da05346b10c1" providerId="ADAL" clId="{E3721030-6E46-D240-8575-1A7B6C6B637D}" dt="2024-02-02T06:09:39.221" v="1167" actId="14100"/>
          <ac:spMkLst>
            <pc:docMk/>
            <pc:sldMk cId="4092271738" sldId="296"/>
            <ac:spMk id="19" creationId="{AD3B9AE8-1D14-8B29-E23D-AF6A570C2201}"/>
          </ac:spMkLst>
        </pc:spChg>
        <pc:spChg chg="add mod">
          <ac:chgData name="Kazuki Saito" userId="3d756ea0-7ec0-4b55-abf8-da05346b10c1" providerId="ADAL" clId="{E3721030-6E46-D240-8575-1A7B6C6B637D}" dt="2024-02-02T06:11:15.318" v="1208" actId="1035"/>
          <ac:spMkLst>
            <pc:docMk/>
            <pc:sldMk cId="4092271738" sldId="296"/>
            <ac:spMk id="20" creationId="{AD7AEE31-7C52-660B-9617-CD6D5CC442EF}"/>
          </ac:spMkLst>
        </pc:spChg>
        <pc:picChg chg="add mod">
          <ac:chgData name="Kazuki Saito" userId="3d756ea0-7ec0-4b55-abf8-da05346b10c1" providerId="ADAL" clId="{E3721030-6E46-D240-8575-1A7B6C6B637D}" dt="2024-02-02T06:07:35.196" v="1109" actId="1076"/>
          <ac:picMkLst>
            <pc:docMk/>
            <pc:sldMk cId="4092271738" sldId="296"/>
            <ac:picMk id="2" creationId="{6B31DF07-C552-B5AB-340D-672D247D2E18}"/>
          </ac:picMkLst>
        </pc:picChg>
        <pc:picChg chg="add del mod">
          <ac:chgData name="Kazuki Saito" userId="3d756ea0-7ec0-4b55-abf8-da05346b10c1" providerId="ADAL" clId="{E3721030-6E46-D240-8575-1A7B6C6B637D}" dt="2024-02-02T06:09:13.656" v="1158" actId="478"/>
          <ac:picMkLst>
            <pc:docMk/>
            <pc:sldMk cId="4092271738" sldId="296"/>
            <ac:picMk id="7" creationId="{F4B76FA2-472B-BDC6-3AD0-D272CA6D1532}"/>
          </ac:picMkLst>
        </pc:picChg>
        <pc:picChg chg="add mod">
          <ac:chgData name="Kazuki Saito" userId="3d756ea0-7ec0-4b55-abf8-da05346b10c1" providerId="ADAL" clId="{E3721030-6E46-D240-8575-1A7B6C6B637D}" dt="2024-02-02T06:10:53.846" v="1193" actId="1076"/>
          <ac:picMkLst>
            <pc:docMk/>
            <pc:sldMk cId="4092271738" sldId="296"/>
            <ac:picMk id="18" creationId="{A67F2A64-6A08-E7F2-03C5-9BCFF7EBB38C}"/>
          </ac:picMkLst>
        </pc:picChg>
      </pc:sldChg>
      <pc:sldChg chg="addSp delSp modSp add mod">
        <pc:chgData name="Kazuki Saito" userId="3d756ea0-7ec0-4b55-abf8-da05346b10c1" providerId="ADAL" clId="{E3721030-6E46-D240-8575-1A7B6C6B637D}" dt="2024-02-02T06:33:07.375" v="1527" actId="14100"/>
        <pc:sldMkLst>
          <pc:docMk/>
          <pc:sldMk cId="565893176" sldId="309"/>
        </pc:sldMkLst>
        <pc:spChg chg="mod">
          <ac:chgData name="Kazuki Saito" userId="3d756ea0-7ec0-4b55-abf8-da05346b10c1" providerId="ADAL" clId="{E3721030-6E46-D240-8575-1A7B6C6B637D}" dt="2024-02-02T06:14:50.442" v="1338" actId="404"/>
          <ac:spMkLst>
            <pc:docMk/>
            <pc:sldMk cId="565893176" sldId="309"/>
            <ac:spMk id="3" creationId="{92A47258-68A1-D2ED-8F79-0F3101F64F23}"/>
          </ac:spMkLst>
        </pc:spChg>
        <pc:spChg chg="del">
          <ac:chgData name="Kazuki Saito" userId="3d756ea0-7ec0-4b55-abf8-da05346b10c1" providerId="ADAL" clId="{E3721030-6E46-D240-8575-1A7B6C6B637D}" dt="2024-02-02T06:14:56.132" v="1339" actId="478"/>
          <ac:spMkLst>
            <pc:docMk/>
            <pc:sldMk cId="565893176" sldId="309"/>
            <ac:spMk id="6" creationId="{E4048023-10DB-124B-679C-DA0D5AD72592}"/>
          </ac:spMkLst>
        </pc:spChg>
        <pc:spChg chg="mod">
          <ac:chgData name="Kazuki Saito" userId="3d756ea0-7ec0-4b55-abf8-da05346b10c1" providerId="ADAL" clId="{E3721030-6E46-D240-8575-1A7B6C6B637D}" dt="2024-02-02T06:28:49.098" v="1473"/>
          <ac:spMkLst>
            <pc:docMk/>
            <pc:sldMk cId="565893176" sldId="309"/>
            <ac:spMk id="13" creationId="{A93F9840-97CF-98CB-40E2-E57DA34EB179}"/>
          </ac:spMkLst>
        </pc:spChg>
        <pc:spChg chg="mod">
          <ac:chgData name="Kazuki Saito" userId="3d756ea0-7ec0-4b55-abf8-da05346b10c1" providerId="ADAL" clId="{E3721030-6E46-D240-8575-1A7B6C6B637D}" dt="2024-02-02T06:32:14.348" v="1482" actId="20577"/>
          <ac:spMkLst>
            <pc:docMk/>
            <pc:sldMk cId="565893176" sldId="309"/>
            <ac:spMk id="15" creationId="{EB463D39-AD36-1D31-AD72-53FF098E3954}"/>
          </ac:spMkLst>
        </pc:spChg>
        <pc:spChg chg="add mod">
          <ac:chgData name="Kazuki Saito" userId="3d756ea0-7ec0-4b55-abf8-da05346b10c1" providerId="ADAL" clId="{E3721030-6E46-D240-8575-1A7B6C6B637D}" dt="2024-02-02T06:32:48.618" v="1519" actId="1076"/>
          <ac:spMkLst>
            <pc:docMk/>
            <pc:sldMk cId="565893176" sldId="309"/>
            <ac:spMk id="19" creationId="{D51F66E6-BC28-84CA-9D8C-D36A804C4267}"/>
          </ac:spMkLst>
        </pc:spChg>
        <pc:spChg chg="add mod">
          <ac:chgData name="Kazuki Saito" userId="3d756ea0-7ec0-4b55-abf8-da05346b10c1" providerId="ADAL" clId="{E3721030-6E46-D240-8575-1A7B6C6B637D}" dt="2024-02-02T06:32:58.106" v="1526" actId="20577"/>
          <ac:spMkLst>
            <pc:docMk/>
            <pc:sldMk cId="565893176" sldId="309"/>
            <ac:spMk id="20" creationId="{A52EA26F-1FB8-6219-ACEF-049576DBC482}"/>
          </ac:spMkLst>
        </pc:spChg>
        <pc:picChg chg="add mod">
          <ac:chgData name="Kazuki Saito" userId="3d756ea0-7ec0-4b55-abf8-da05346b10c1" providerId="ADAL" clId="{E3721030-6E46-D240-8575-1A7B6C6B637D}" dt="2024-02-02T06:33:07.375" v="1527" actId="14100"/>
          <ac:picMkLst>
            <pc:docMk/>
            <pc:sldMk cId="565893176" sldId="309"/>
            <ac:picMk id="2" creationId="{7B396C25-A498-62D9-F596-B79F7EA0DB55}"/>
          </ac:picMkLst>
        </pc:picChg>
        <pc:picChg chg="add mod">
          <ac:chgData name="Kazuki Saito" userId="3d756ea0-7ec0-4b55-abf8-da05346b10c1" providerId="ADAL" clId="{E3721030-6E46-D240-8575-1A7B6C6B637D}" dt="2024-02-02T06:32:38.719" v="1515" actId="1038"/>
          <ac:picMkLst>
            <pc:docMk/>
            <pc:sldMk cId="565893176" sldId="309"/>
            <ac:picMk id="7" creationId="{902E8761-03AC-73E0-B6E3-AF23A7BE4A53}"/>
          </ac:picMkLst>
        </pc:picChg>
        <pc:picChg chg="add del mod">
          <ac:chgData name="Kazuki Saito" userId="3d756ea0-7ec0-4b55-abf8-da05346b10c1" providerId="ADAL" clId="{E3721030-6E46-D240-8575-1A7B6C6B637D}" dt="2024-02-02T06:27:35.872" v="1467" actId="21"/>
          <ac:picMkLst>
            <pc:docMk/>
            <pc:sldMk cId="565893176" sldId="309"/>
            <ac:picMk id="17" creationId="{9A58DCDE-0580-49A1-304A-F9C4C322C161}"/>
          </ac:picMkLst>
        </pc:picChg>
        <pc:picChg chg="add mod">
          <ac:chgData name="Kazuki Saito" userId="3d756ea0-7ec0-4b55-abf8-da05346b10c1" providerId="ADAL" clId="{E3721030-6E46-D240-8575-1A7B6C6B637D}" dt="2024-02-02T06:32:08.868" v="1480" actId="1076"/>
          <ac:picMkLst>
            <pc:docMk/>
            <pc:sldMk cId="565893176" sldId="309"/>
            <ac:picMk id="18" creationId="{D4C14768-3D97-3219-1E75-3A4AD353E3F0}"/>
          </ac:picMkLst>
        </pc:picChg>
      </pc:sldChg>
      <pc:sldChg chg="add">
        <pc:chgData name="Kazuki Saito" userId="3d756ea0-7ec0-4b55-abf8-da05346b10c1" providerId="ADAL" clId="{E3721030-6E46-D240-8575-1A7B6C6B637D}" dt="2024-02-02T06:35:53.849" v="1574" actId="2890"/>
        <pc:sldMkLst>
          <pc:docMk/>
          <pc:sldMk cId="216918506" sldId="310"/>
        </pc:sldMkLst>
      </pc:sldChg>
      <pc:sldChg chg="delSp modSp add mod">
        <pc:chgData name="Kazuki Saito" userId="3d756ea0-7ec0-4b55-abf8-da05346b10c1" providerId="ADAL" clId="{E3721030-6E46-D240-8575-1A7B6C6B637D}" dt="2024-02-02T06:40:16.789" v="1638" actId="1076"/>
        <pc:sldMkLst>
          <pc:docMk/>
          <pc:sldMk cId="2299436990" sldId="311"/>
        </pc:sldMkLst>
        <pc:picChg chg="del">
          <ac:chgData name="Kazuki Saito" userId="3d756ea0-7ec0-4b55-abf8-da05346b10c1" providerId="ADAL" clId="{E3721030-6E46-D240-8575-1A7B6C6B637D}" dt="2024-02-02T06:39:01.122" v="1620" actId="478"/>
          <ac:picMkLst>
            <pc:docMk/>
            <pc:sldMk cId="2299436990" sldId="311"/>
            <ac:picMk id="27" creationId="{F259B3D2-0C9D-009D-9211-6AD7EE4727FA}"/>
          </ac:picMkLst>
        </pc:picChg>
        <pc:picChg chg="mod">
          <ac:chgData name="Kazuki Saito" userId="3d756ea0-7ec0-4b55-abf8-da05346b10c1" providerId="ADAL" clId="{E3721030-6E46-D240-8575-1A7B6C6B637D}" dt="2024-02-02T06:40:16.789" v="1638" actId="1076"/>
          <ac:picMkLst>
            <pc:docMk/>
            <pc:sldMk cId="2299436990" sldId="311"/>
            <ac:picMk id="28" creationId="{F56E6F80-3241-2716-56E3-B129CA7820FF}"/>
          </ac:picMkLst>
        </pc:picChg>
      </pc:sldChg>
      <pc:sldChg chg="addSp delSp modSp add mod">
        <pc:chgData name="Kazuki Saito" userId="3d756ea0-7ec0-4b55-abf8-da05346b10c1" providerId="ADAL" clId="{E3721030-6E46-D240-8575-1A7B6C6B637D}" dt="2024-02-02T06:40:26.320" v="1641" actId="1076"/>
        <pc:sldMkLst>
          <pc:docMk/>
          <pc:sldMk cId="980574163" sldId="312"/>
        </pc:sldMkLst>
        <pc:picChg chg="add mod">
          <ac:chgData name="Kazuki Saito" userId="3d756ea0-7ec0-4b55-abf8-da05346b10c1" providerId="ADAL" clId="{E3721030-6E46-D240-8575-1A7B6C6B637D}" dt="2024-02-02T06:40:26.320" v="1641" actId="1076"/>
          <ac:picMkLst>
            <pc:docMk/>
            <pc:sldMk cId="980574163" sldId="312"/>
            <ac:picMk id="2" creationId="{75F422AB-CD86-7D64-2D77-E6CCC7EB5C57}"/>
          </ac:picMkLst>
        </pc:picChg>
        <pc:picChg chg="del">
          <ac:chgData name="Kazuki Saito" userId="3d756ea0-7ec0-4b55-abf8-da05346b10c1" providerId="ADAL" clId="{E3721030-6E46-D240-8575-1A7B6C6B637D}" dt="2024-02-02T06:39:39.081" v="1627" actId="478"/>
          <ac:picMkLst>
            <pc:docMk/>
            <pc:sldMk cId="980574163" sldId="312"/>
            <ac:picMk id="28" creationId="{F56E6F80-3241-2716-56E3-B129CA7820FF}"/>
          </ac:picMkLst>
        </pc:picChg>
      </pc:sldChg>
    </pc:docChg>
  </pc:docChgLst>
  <pc:docChgLst>
    <pc:chgData name="Akanksha Upadhyay" userId="S::akanksha.upadhy7132@mytsom.ca::c130e4bf-907b-4ab0-a778-48de3a54dfa0" providerId="AD" clId="Web-{27537F2A-1455-4990-B89E-751AE5010EC6}"/>
    <pc:docChg chg="modSld">
      <pc:chgData name="Akanksha Upadhyay" userId="S::akanksha.upadhy7132@mytsom.ca::c130e4bf-907b-4ab0-a778-48de3a54dfa0" providerId="AD" clId="Web-{27537F2A-1455-4990-B89E-751AE5010EC6}" dt="2024-02-19T02:10:06.626" v="39" actId="1076"/>
      <pc:docMkLst>
        <pc:docMk/>
      </pc:docMkLst>
      <pc:sldChg chg="addSp delSp modSp addAnim">
        <pc:chgData name="Akanksha Upadhyay" userId="S::akanksha.upadhy7132@mytsom.ca::c130e4bf-907b-4ab0-a778-48de3a54dfa0" providerId="AD" clId="Web-{27537F2A-1455-4990-B89E-751AE5010EC6}" dt="2024-02-19T02:10:06.626" v="39" actId="1076"/>
        <pc:sldMkLst>
          <pc:docMk/>
          <pc:sldMk cId="4249406153" sldId="330"/>
        </pc:sldMkLst>
        <pc:spChg chg="add del mod">
          <ac:chgData name="Akanksha Upadhyay" userId="S::akanksha.upadhy7132@mytsom.ca::c130e4bf-907b-4ab0-a778-48de3a54dfa0" providerId="AD" clId="Web-{27537F2A-1455-4990-B89E-751AE5010EC6}" dt="2024-02-19T02:08:36.830" v="14"/>
          <ac:spMkLst>
            <pc:docMk/>
            <pc:sldMk cId="4249406153" sldId="330"/>
            <ac:spMk id="3" creationId="{44EEED43-DB33-F9FC-A120-5F4C1D35364A}"/>
          </ac:spMkLst>
        </pc:spChg>
        <pc:spChg chg="add mod">
          <ac:chgData name="Akanksha Upadhyay" userId="S::akanksha.upadhy7132@mytsom.ca::c130e4bf-907b-4ab0-a778-48de3a54dfa0" providerId="AD" clId="Web-{27537F2A-1455-4990-B89E-751AE5010EC6}" dt="2024-02-19T02:09:20.299" v="33" actId="20577"/>
          <ac:spMkLst>
            <pc:docMk/>
            <pc:sldMk cId="4249406153" sldId="330"/>
            <ac:spMk id="7" creationId="{427ACA0C-CB6E-22FD-A365-2B2D9CE952D6}"/>
          </ac:spMkLst>
        </pc:spChg>
        <pc:picChg chg="mod modCrop">
          <ac:chgData name="Akanksha Upadhyay" userId="S::akanksha.upadhy7132@mytsom.ca::c130e4bf-907b-4ab0-a778-48de3a54dfa0" providerId="AD" clId="Web-{27537F2A-1455-4990-B89E-751AE5010EC6}" dt="2024-02-19T02:10:06.626" v="39" actId="1076"/>
          <ac:picMkLst>
            <pc:docMk/>
            <pc:sldMk cId="4249406153" sldId="330"/>
            <ac:picMk id="5" creationId="{49109960-5B6A-E7ED-0462-1BB11F6A9B44}"/>
          </ac:picMkLst>
        </pc:picChg>
      </pc:sldChg>
    </pc:docChg>
  </pc:docChgLst>
  <pc:docChgLst>
    <pc:chgData name="Hale Muge Ucar" userId="S::hale.ucar4472@mytsom.ca::b2cebefa-9c4e-4174-98ec-5f70e74f1ed6" providerId="AD" clId="Web-{377BE4B0-1A77-432A-AC43-E81999C2E4DE}"/>
    <pc:docChg chg="addSld delSld modSld">
      <pc:chgData name="Hale Muge Ucar" userId="S::hale.ucar4472@mytsom.ca::b2cebefa-9c4e-4174-98ec-5f70e74f1ed6" providerId="AD" clId="Web-{377BE4B0-1A77-432A-AC43-E81999C2E4DE}" dt="2024-02-02T05:18:20.571" v="369"/>
      <pc:docMkLst>
        <pc:docMk/>
      </pc:docMkLst>
      <pc:sldChg chg="modSp">
        <pc:chgData name="Hale Muge Ucar" userId="S::hale.ucar4472@mytsom.ca::b2cebefa-9c4e-4174-98ec-5f70e74f1ed6" providerId="AD" clId="Web-{377BE4B0-1A77-432A-AC43-E81999C2E4DE}" dt="2024-02-02T04:44:31.951" v="20" actId="1076"/>
        <pc:sldMkLst>
          <pc:docMk/>
          <pc:sldMk cId="2967132829" sldId="274"/>
        </pc:sldMkLst>
        <pc:spChg chg="mod">
          <ac:chgData name="Hale Muge Ucar" userId="S::hale.ucar4472@mytsom.ca::b2cebefa-9c4e-4174-98ec-5f70e74f1ed6" providerId="AD" clId="Web-{377BE4B0-1A77-432A-AC43-E81999C2E4DE}" dt="2024-02-02T04:44:31.951" v="20" actId="1076"/>
          <ac:spMkLst>
            <pc:docMk/>
            <pc:sldMk cId="2967132829" sldId="274"/>
            <ac:spMk id="5" creationId="{64985A14-E99B-2E2B-6D63-52C555BDACC6}"/>
          </ac:spMkLst>
        </pc:spChg>
        <pc:spChg chg="mod">
          <ac:chgData name="Hale Muge Ucar" userId="S::hale.ucar4472@mytsom.ca::b2cebefa-9c4e-4174-98ec-5f70e74f1ed6" providerId="AD" clId="Web-{377BE4B0-1A77-432A-AC43-E81999C2E4DE}" dt="2024-02-02T04:44:04.560" v="12" actId="1076"/>
          <ac:spMkLst>
            <pc:docMk/>
            <pc:sldMk cId="2967132829" sldId="274"/>
            <ac:spMk id="6" creationId="{85E31889-F098-50D6-D895-1BC332A36420}"/>
          </ac:spMkLst>
        </pc:spChg>
      </pc:sldChg>
      <pc:sldChg chg="modSp">
        <pc:chgData name="Hale Muge Ucar" userId="S::hale.ucar4472@mytsom.ca::b2cebefa-9c4e-4174-98ec-5f70e74f1ed6" providerId="AD" clId="Web-{377BE4B0-1A77-432A-AC43-E81999C2E4DE}" dt="2024-02-02T05:17:46.258" v="366" actId="20577"/>
        <pc:sldMkLst>
          <pc:docMk/>
          <pc:sldMk cId="2542672935" sldId="276"/>
        </pc:sldMkLst>
        <pc:spChg chg="mod">
          <ac:chgData name="Hale Muge Ucar" userId="S::hale.ucar4472@mytsom.ca::b2cebefa-9c4e-4174-98ec-5f70e74f1ed6" providerId="AD" clId="Web-{377BE4B0-1A77-432A-AC43-E81999C2E4DE}" dt="2024-02-02T05:13:51.848" v="277" actId="1076"/>
          <ac:spMkLst>
            <pc:docMk/>
            <pc:sldMk cId="2542672935" sldId="276"/>
            <ac:spMk id="2" creationId="{8DA878B6-EBE9-F573-3D4C-6379980FA1EF}"/>
          </ac:spMkLst>
        </pc:spChg>
        <pc:spChg chg="mod">
          <ac:chgData name="Hale Muge Ucar" userId="S::hale.ucar4472@mytsom.ca::b2cebefa-9c4e-4174-98ec-5f70e74f1ed6" providerId="AD" clId="Web-{377BE4B0-1A77-432A-AC43-E81999C2E4DE}" dt="2024-02-02T04:58:29.003" v="52" actId="1076"/>
          <ac:spMkLst>
            <pc:docMk/>
            <pc:sldMk cId="2542672935" sldId="276"/>
            <ac:spMk id="3" creationId="{3E0002D0-62A7-2241-6667-9D8EB723F80E}"/>
          </ac:spMkLst>
        </pc:spChg>
        <pc:spChg chg="mod">
          <ac:chgData name="Hale Muge Ucar" userId="S::hale.ucar4472@mytsom.ca::b2cebefa-9c4e-4174-98ec-5f70e74f1ed6" providerId="AD" clId="Web-{377BE4B0-1A77-432A-AC43-E81999C2E4DE}" dt="2024-02-02T04:50:39.477" v="43" actId="1076"/>
          <ac:spMkLst>
            <pc:docMk/>
            <pc:sldMk cId="2542672935" sldId="276"/>
            <ac:spMk id="4" creationId="{0AF5FBAF-0F7D-5705-61E7-081438F0CF50}"/>
          </ac:spMkLst>
        </pc:spChg>
        <pc:spChg chg="mod">
          <ac:chgData name="Hale Muge Ucar" userId="S::hale.ucar4472@mytsom.ca::b2cebefa-9c4e-4174-98ec-5f70e74f1ed6" providerId="AD" clId="Web-{377BE4B0-1A77-432A-AC43-E81999C2E4DE}" dt="2024-02-02T05:07:25.780" v="198" actId="20577"/>
          <ac:spMkLst>
            <pc:docMk/>
            <pc:sldMk cId="2542672935" sldId="276"/>
            <ac:spMk id="5" creationId="{D1D9727F-26A5-7A3F-6D03-08D96EBF7150}"/>
          </ac:spMkLst>
        </pc:spChg>
        <pc:spChg chg="mod">
          <ac:chgData name="Hale Muge Ucar" userId="S::hale.ucar4472@mytsom.ca::b2cebefa-9c4e-4174-98ec-5f70e74f1ed6" providerId="AD" clId="Web-{377BE4B0-1A77-432A-AC43-E81999C2E4DE}" dt="2024-02-02T04:58:41.581" v="74" actId="20577"/>
          <ac:spMkLst>
            <pc:docMk/>
            <pc:sldMk cId="2542672935" sldId="276"/>
            <ac:spMk id="7" creationId="{E2BDD8F3-8CC4-0327-2593-4A3521FFD6CA}"/>
          </ac:spMkLst>
        </pc:spChg>
        <pc:spChg chg="mod">
          <ac:chgData name="Hale Muge Ucar" userId="S::hale.ucar4472@mytsom.ca::b2cebefa-9c4e-4174-98ec-5f70e74f1ed6" providerId="AD" clId="Web-{377BE4B0-1A77-432A-AC43-E81999C2E4DE}" dt="2024-02-02T04:58:46.581" v="77" actId="20577"/>
          <ac:spMkLst>
            <pc:docMk/>
            <pc:sldMk cId="2542672935" sldId="276"/>
            <ac:spMk id="8" creationId="{F0EE3DE3-D617-F486-411A-EF47898BCE85}"/>
          </ac:spMkLst>
        </pc:spChg>
        <pc:spChg chg="mod">
          <ac:chgData name="Hale Muge Ucar" userId="S::hale.ucar4472@mytsom.ca::b2cebefa-9c4e-4174-98ec-5f70e74f1ed6" providerId="AD" clId="Web-{377BE4B0-1A77-432A-AC43-E81999C2E4DE}" dt="2024-02-02T05:07:28.952" v="199" actId="20577"/>
          <ac:spMkLst>
            <pc:docMk/>
            <pc:sldMk cId="2542672935" sldId="276"/>
            <ac:spMk id="9" creationId="{B30D7002-A816-3326-1D19-869F32C7666D}"/>
          </ac:spMkLst>
        </pc:spChg>
        <pc:spChg chg="mod">
          <ac:chgData name="Hale Muge Ucar" userId="S::hale.ucar4472@mytsom.ca::b2cebefa-9c4e-4174-98ec-5f70e74f1ed6" providerId="AD" clId="Web-{377BE4B0-1A77-432A-AC43-E81999C2E4DE}" dt="2024-02-02T04:58:48.503" v="78" actId="20577"/>
          <ac:spMkLst>
            <pc:docMk/>
            <pc:sldMk cId="2542672935" sldId="276"/>
            <ac:spMk id="10" creationId="{6A9A4D6E-DA1C-3C63-5879-A3510F1A361E}"/>
          </ac:spMkLst>
        </pc:spChg>
        <pc:spChg chg="mod">
          <ac:chgData name="Hale Muge Ucar" userId="S::hale.ucar4472@mytsom.ca::b2cebefa-9c4e-4174-98ec-5f70e74f1ed6" providerId="AD" clId="Web-{377BE4B0-1A77-432A-AC43-E81999C2E4DE}" dt="2024-02-02T05:06:26.326" v="187" actId="1076"/>
          <ac:spMkLst>
            <pc:docMk/>
            <pc:sldMk cId="2542672935" sldId="276"/>
            <ac:spMk id="11" creationId="{33EDCBB0-6EDB-0185-355B-3B0F6303CA77}"/>
          </ac:spMkLst>
        </pc:spChg>
        <pc:spChg chg="mod">
          <ac:chgData name="Hale Muge Ucar" userId="S::hale.ucar4472@mytsom.ca::b2cebefa-9c4e-4174-98ec-5f70e74f1ed6" providerId="AD" clId="Web-{377BE4B0-1A77-432A-AC43-E81999C2E4DE}" dt="2024-02-02T05:07:41.624" v="202" actId="20577"/>
          <ac:spMkLst>
            <pc:docMk/>
            <pc:sldMk cId="2542672935" sldId="276"/>
            <ac:spMk id="12" creationId="{010E3446-99E7-A56E-10E9-5C7FAFFAD9CA}"/>
          </ac:spMkLst>
        </pc:spChg>
        <pc:spChg chg="mod">
          <ac:chgData name="Hale Muge Ucar" userId="S::hale.ucar4472@mytsom.ca::b2cebefa-9c4e-4174-98ec-5f70e74f1ed6" providerId="AD" clId="Web-{377BE4B0-1A77-432A-AC43-E81999C2E4DE}" dt="2024-02-02T05:07:31.124" v="200" actId="20577"/>
          <ac:spMkLst>
            <pc:docMk/>
            <pc:sldMk cId="2542672935" sldId="276"/>
            <ac:spMk id="13" creationId="{D9BAA36C-50D3-5842-E2BA-AAF38A0CF269}"/>
          </ac:spMkLst>
        </pc:spChg>
        <pc:spChg chg="mod">
          <ac:chgData name="Hale Muge Ucar" userId="S::hale.ucar4472@mytsom.ca::b2cebefa-9c4e-4174-98ec-5f70e74f1ed6" providerId="AD" clId="Web-{377BE4B0-1A77-432A-AC43-E81999C2E4DE}" dt="2024-02-02T05:06:26.372" v="190" actId="1076"/>
          <ac:spMkLst>
            <pc:docMk/>
            <pc:sldMk cId="2542672935" sldId="276"/>
            <ac:spMk id="14" creationId="{2CC84919-6518-6BEB-CDD1-053CF83416F8}"/>
          </ac:spMkLst>
        </pc:spChg>
        <pc:spChg chg="mod">
          <ac:chgData name="Hale Muge Ucar" userId="S::hale.ucar4472@mytsom.ca::b2cebefa-9c4e-4174-98ec-5f70e74f1ed6" providerId="AD" clId="Web-{377BE4B0-1A77-432A-AC43-E81999C2E4DE}" dt="2024-02-02T05:06:26.372" v="191" actId="1076"/>
          <ac:spMkLst>
            <pc:docMk/>
            <pc:sldMk cId="2542672935" sldId="276"/>
            <ac:spMk id="15" creationId="{91724100-E84A-C128-528C-02EA63158970}"/>
          </ac:spMkLst>
        </pc:spChg>
        <pc:spChg chg="mod">
          <ac:chgData name="Hale Muge Ucar" userId="S::hale.ucar4472@mytsom.ca::b2cebefa-9c4e-4174-98ec-5f70e74f1ed6" providerId="AD" clId="Web-{377BE4B0-1A77-432A-AC43-E81999C2E4DE}" dt="2024-02-02T05:06:26.388" v="192" actId="1076"/>
          <ac:spMkLst>
            <pc:docMk/>
            <pc:sldMk cId="2542672935" sldId="276"/>
            <ac:spMk id="16" creationId="{61481B15-B5E1-4EF4-EE5A-85D1E0AE2A0E}"/>
          </ac:spMkLst>
        </pc:spChg>
        <pc:spChg chg="mod">
          <ac:chgData name="Hale Muge Ucar" userId="S::hale.ucar4472@mytsom.ca::b2cebefa-9c4e-4174-98ec-5f70e74f1ed6" providerId="AD" clId="Web-{377BE4B0-1A77-432A-AC43-E81999C2E4DE}" dt="2024-02-02T05:17:46.258" v="366" actId="20577"/>
          <ac:spMkLst>
            <pc:docMk/>
            <pc:sldMk cId="2542672935" sldId="276"/>
            <ac:spMk id="24" creationId="{22F69A8F-7B5A-3405-C9CE-1CBC27852DDB}"/>
          </ac:spMkLst>
        </pc:spChg>
        <pc:spChg chg="mod">
          <ac:chgData name="Hale Muge Ucar" userId="S::hale.ucar4472@mytsom.ca::b2cebefa-9c4e-4174-98ec-5f70e74f1ed6" providerId="AD" clId="Web-{377BE4B0-1A77-432A-AC43-E81999C2E4DE}" dt="2024-02-02T05:06:26.451" v="196" actId="1076"/>
          <ac:spMkLst>
            <pc:docMk/>
            <pc:sldMk cId="2542672935" sldId="276"/>
            <ac:spMk id="25" creationId="{4CF849A2-494D-907F-009D-CD63FEF8DB92}"/>
          </ac:spMkLst>
        </pc:spChg>
        <pc:spChg chg="mod">
          <ac:chgData name="Hale Muge Ucar" userId="S::hale.ucar4472@mytsom.ca::b2cebefa-9c4e-4174-98ec-5f70e74f1ed6" providerId="AD" clId="Web-{377BE4B0-1A77-432A-AC43-E81999C2E4DE}" dt="2024-02-02T05:12:37.300" v="212" actId="20577"/>
          <ac:spMkLst>
            <pc:docMk/>
            <pc:sldMk cId="2542672935" sldId="276"/>
            <ac:spMk id="26" creationId="{F4B11C4F-2401-AE61-4140-23396C4B9602}"/>
          </ac:spMkLst>
        </pc:spChg>
        <pc:spChg chg="mod">
          <ac:chgData name="Hale Muge Ucar" userId="S::hale.ucar4472@mytsom.ca::b2cebefa-9c4e-4174-98ec-5f70e74f1ed6" providerId="AD" clId="Web-{377BE4B0-1A77-432A-AC43-E81999C2E4DE}" dt="2024-02-02T04:59:34.270" v="82" actId="20577"/>
          <ac:spMkLst>
            <pc:docMk/>
            <pc:sldMk cId="2542672935" sldId="276"/>
            <ac:spMk id="27" creationId="{7A727423-8AAB-B311-EF4C-255E1BCCA6F1}"/>
          </ac:spMkLst>
        </pc:spChg>
        <pc:spChg chg="mod">
          <ac:chgData name="Hale Muge Ucar" userId="S::hale.ucar4472@mytsom.ca::b2cebefa-9c4e-4174-98ec-5f70e74f1ed6" providerId="AD" clId="Web-{377BE4B0-1A77-432A-AC43-E81999C2E4DE}" dt="2024-02-02T05:06:26.466" v="197" actId="1076"/>
          <ac:spMkLst>
            <pc:docMk/>
            <pc:sldMk cId="2542672935" sldId="276"/>
            <ac:spMk id="29" creationId="{8CD87EFA-14C7-4826-2C65-1EA15EF79BF5}"/>
          </ac:spMkLst>
        </pc:spChg>
        <pc:cxnChg chg="mod">
          <ac:chgData name="Hale Muge Ucar" userId="S::hale.ucar4472@mytsom.ca::b2cebefa-9c4e-4174-98ec-5f70e74f1ed6" providerId="AD" clId="Web-{377BE4B0-1A77-432A-AC43-E81999C2E4DE}" dt="2024-02-02T05:16:08.787" v="344" actId="1076"/>
          <ac:cxnSpMkLst>
            <pc:docMk/>
            <pc:sldMk cId="2542672935" sldId="276"/>
            <ac:cxnSpMk id="18" creationId="{E5FDF6BB-C395-5003-D496-581A8B8C4D07}"/>
          </ac:cxnSpMkLst>
        </pc:cxnChg>
        <pc:cxnChg chg="mod">
          <ac:chgData name="Hale Muge Ucar" userId="S::hale.ucar4472@mytsom.ca::b2cebefa-9c4e-4174-98ec-5f70e74f1ed6" providerId="AD" clId="Web-{377BE4B0-1A77-432A-AC43-E81999C2E4DE}" dt="2024-02-02T05:05:11.981" v="174" actId="1076"/>
          <ac:cxnSpMkLst>
            <pc:docMk/>
            <pc:sldMk cId="2542672935" sldId="276"/>
            <ac:cxnSpMk id="19" creationId="{0E7682CA-1964-5C65-2E70-E9C5C310DEF4}"/>
          </ac:cxnSpMkLst>
        </pc:cxnChg>
        <pc:cxnChg chg="mod">
          <ac:chgData name="Hale Muge Ucar" userId="S::hale.ucar4472@mytsom.ca::b2cebefa-9c4e-4174-98ec-5f70e74f1ed6" providerId="AD" clId="Web-{377BE4B0-1A77-432A-AC43-E81999C2E4DE}" dt="2024-02-02T05:05:11.981" v="173" actId="1076"/>
          <ac:cxnSpMkLst>
            <pc:docMk/>
            <pc:sldMk cId="2542672935" sldId="276"/>
            <ac:cxnSpMk id="20" creationId="{23EA34AE-263A-100D-735A-A451ECC2E338}"/>
          </ac:cxnSpMkLst>
        </pc:cxnChg>
        <pc:cxnChg chg="mod">
          <ac:chgData name="Hale Muge Ucar" userId="S::hale.ucar4472@mytsom.ca::b2cebefa-9c4e-4174-98ec-5f70e74f1ed6" providerId="AD" clId="Web-{377BE4B0-1A77-432A-AC43-E81999C2E4DE}" dt="2024-02-02T05:06:26.404" v="193" actId="1076"/>
          <ac:cxnSpMkLst>
            <pc:docMk/>
            <pc:sldMk cId="2542672935" sldId="276"/>
            <ac:cxnSpMk id="21" creationId="{704F5A3A-473F-11E1-30E5-5C79F8CEDF6E}"/>
          </ac:cxnSpMkLst>
        </pc:cxnChg>
        <pc:cxnChg chg="mod">
          <ac:chgData name="Hale Muge Ucar" userId="S::hale.ucar4472@mytsom.ca::b2cebefa-9c4e-4174-98ec-5f70e74f1ed6" providerId="AD" clId="Web-{377BE4B0-1A77-432A-AC43-E81999C2E4DE}" dt="2024-02-02T05:06:26.419" v="194" actId="1076"/>
          <ac:cxnSpMkLst>
            <pc:docMk/>
            <pc:sldMk cId="2542672935" sldId="276"/>
            <ac:cxnSpMk id="22" creationId="{6D7360F2-603C-E1BF-5CF5-32BD4028EB43}"/>
          </ac:cxnSpMkLst>
        </pc:cxnChg>
        <pc:cxnChg chg="mod">
          <ac:chgData name="Hale Muge Ucar" userId="S::hale.ucar4472@mytsom.ca::b2cebefa-9c4e-4174-98ec-5f70e74f1ed6" providerId="AD" clId="Web-{377BE4B0-1A77-432A-AC43-E81999C2E4DE}" dt="2024-02-02T05:06:26.435" v="195" actId="1076"/>
          <ac:cxnSpMkLst>
            <pc:docMk/>
            <pc:sldMk cId="2542672935" sldId="276"/>
            <ac:cxnSpMk id="23" creationId="{28853914-205D-6799-4B2C-59247A062DDC}"/>
          </ac:cxnSpMkLst>
        </pc:cxnChg>
      </pc:sldChg>
      <pc:sldChg chg="del">
        <pc:chgData name="Hale Muge Ucar" userId="S::hale.ucar4472@mytsom.ca::b2cebefa-9c4e-4174-98ec-5f70e74f1ed6" providerId="AD" clId="Web-{377BE4B0-1A77-432A-AC43-E81999C2E4DE}" dt="2024-02-02T04:50:00.836" v="42"/>
        <pc:sldMkLst>
          <pc:docMk/>
          <pc:sldMk cId="430792796" sldId="294"/>
        </pc:sldMkLst>
      </pc:sldChg>
      <pc:sldChg chg="modNotes">
        <pc:chgData name="Hale Muge Ucar" userId="S::hale.ucar4472@mytsom.ca::b2cebefa-9c4e-4174-98ec-5f70e74f1ed6" providerId="AD" clId="Web-{377BE4B0-1A77-432A-AC43-E81999C2E4DE}" dt="2024-02-02T05:18:20.571" v="369"/>
        <pc:sldMkLst>
          <pc:docMk/>
          <pc:sldMk cId="9364345" sldId="297"/>
        </pc:sldMkLst>
      </pc:sldChg>
      <pc:sldChg chg="addSp modSp">
        <pc:chgData name="Hale Muge Ucar" userId="S::hale.ucar4472@mytsom.ca::b2cebefa-9c4e-4174-98ec-5f70e74f1ed6" providerId="AD" clId="Web-{377BE4B0-1A77-432A-AC43-E81999C2E4DE}" dt="2024-02-02T04:45:49.296" v="25"/>
        <pc:sldMkLst>
          <pc:docMk/>
          <pc:sldMk cId="2714369823" sldId="299"/>
        </pc:sldMkLst>
        <pc:picChg chg="add mod">
          <ac:chgData name="Hale Muge Ucar" userId="S::hale.ucar4472@mytsom.ca::b2cebefa-9c4e-4174-98ec-5f70e74f1ed6" providerId="AD" clId="Web-{377BE4B0-1A77-432A-AC43-E81999C2E4DE}" dt="2024-02-02T04:45:36.265" v="23" actId="1076"/>
          <ac:picMkLst>
            <pc:docMk/>
            <pc:sldMk cId="2714369823" sldId="299"/>
            <ac:picMk id="3" creationId="{D99871B8-F124-E8C8-83FA-2B119402330F}"/>
          </ac:picMkLst>
        </pc:picChg>
        <pc:picChg chg="mod ord">
          <ac:chgData name="Hale Muge Ucar" userId="S::hale.ucar4472@mytsom.ca::b2cebefa-9c4e-4174-98ec-5f70e74f1ed6" providerId="AD" clId="Web-{377BE4B0-1A77-432A-AC43-E81999C2E4DE}" dt="2024-02-02T04:45:49.296" v="25"/>
          <ac:picMkLst>
            <pc:docMk/>
            <pc:sldMk cId="2714369823" sldId="299"/>
            <ac:picMk id="6" creationId="{F0A36137-4F15-51AA-6E4A-CFD2DD610198}"/>
          </ac:picMkLst>
        </pc:picChg>
      </pc:sldChg>
      <pc:sldChg chg="addSp delSp modSp">
        <pc:chgData name="Hale Muge Ucar" userId="S::hale.ucar4472@mytsom.ca::b2cebefa-9c4e-4174-98ec-5f70e74f1ed6" providerId="AD" clId="Web-{377BE4B0-1A77-432A-AC43-E81999C2E4DE}" dt="2024-02-02T04:47:39.740" v="38" actId="1076"/>
        <pc:sldMkLst>
          <pc:docMk/>
          <pc:sldMk cId="141115378" sldId="301"/>
        </pc:sldMkLst>
        <pc:picChg chg="del">
          <ac:chgData name="Hale Muge Ucar" userId="S::hale.ucar4472@mytsom.ca::b2cebefa-9c4e-4174-98ec-5f70e74f1ed6" providerId="AD" clId="Web-{377BE4B0-1A77-432A-AC43-E81999C2E4DE}" dt="2024-02-02T04:45:25.124" v="21"/>
          <ac:picMkLst>
            <pc:docMk/>
            <pc:sldMk cId="141115378" sldId="301"/>
            <ac:picMk id="3" creationId="{27AEAEE2-73C1-3164-C7F2-91D3A85EA667}"/>
          </ac:picMkLst>
        </pc:picChg>
        <pc:picChg chg="add mod">
          <ac:chgData name="Hale Muge Ucar" userId="S::hale.ucar4472@mytsom.ca::b2cebefa-9c4e-4174-98ec-5f70e74f1ed6" providerId="AD" clId="Web-{377BE4B0-1A77-432A-AC43-E81999C2E4DE}" dt="2024-02-02T04:47:39.740" v="38" actId="1076"/>
          <ac:picMkLst>
            <pc:docMk/>
            <pc:sldMk cId="141115378" sldId="301"/>
            <ac:picMk id="4" creationId="{8484A55B-4944-2112-9A51-FC4E257218D8}"/>
          </ac:picMkLst>
        </pc:picChg>
        <pc:picChg chg="mod">
          <ac:chgData name="Hale Muge Ucar" userId="S::hale.ucar4472@mytsom.ca::b2cebefa-9c4e-4174-98ec-5f70e74f1ed6" providerId="AD" clId="Web-{377BE4B0-1A77-432A-AC43-E81999C2E4DE}" dt="2024-02-02T04:47:19.880" v="35" actId="1076"/>
          <ac:picMkLst>
            <pc:docMk/>
            <pc:sldMk cId="141115378" sldId="301"/>
            <ac:picMk id="9" creationId="{0CE5CF85-D5D6-6EB6-38AD-81B221DBA394}"/>
          </ac:picMkLst>
        </pc:picChg>
        <pc:picChg chg="mod">
          <ac:chgData name="Hale Muge Ucar" userId="S::hale.ucar4472@mytsom.ca::b2cebefa-9c4e-4174-98ec-5f70e74f1ed6" providerId="AD" clId="Web-{377BE4B0-1A77-432A-AC43-E81999C2E4DE}" dt="2024-02-02T04:46:54.083" v="31" actId="14100"/>
          <ac:picMkLst>
            <pc:docMk/>
            <pc:sldMk cId="141115378" sldId="301"/>
            <ac:picMk id="10" creationId="{28E0BF12-D38E-ADA4-7AE9-888B13CA06FE}"/>
          </ac:picMkLst>
        </pc:picChg>
      </pc:sldChg>
      <pc:sldChg chg="delSp del">
        <pc:chgData name="Hale Muge Ucar" userId="S::hale.ucar4472@mytsom.ca::b2cebefa-9c4e-4174-98ec-5f70e74f1ed6" providerId="AD" clId="Web-{377BE4B0-1A77-432A-AC43-E81999C2E4DE}" dt="2024-02-02T04:47:43.474" v="39"/>
        <pc:sldMkLst>
          <pc:docMk/>
          <pc:sldMk cId="2805922175" sldId="302"/>
        </pc:sldMkLst>
        <pc:picChg chg="del">
          <ac:chgData name="Hale Muge Ucar" userId="S::hale.ucar4472@mytsom.ca::b2cebefa-9c4e-4174-98ec-5f70e74f1ed6" providerId="AD" clId="Web-{377BE4B0-1A77-432A-AC43-E81999C2E4DE}" dt="2024-02-02T04:46:04.785" v="27"/>
          <ac:picMkLst>
            <pc:docMk/>
            <pc:sldMk cId="2805922175" sldId="302"/>
            <ac:picMk id="7" creationId="{904E0492-4A7C-9A15-D0C7-66D13C37F009}"/>
          </ac:picMkLst>
        </pc:picChg>
      </pc:sldChg>
      <pc:sldChg chg="add del replId">
        <pc:chgData name="Hale Muge Ucar" userId="S::hale.ucar4472@mytsom.ca::b2cebefa-9c4e-4174-98ec-5f70e74f1ed6" providerId="AD" clId="Web-{377BE4B0-1A77-432A-AC43-E81999C2E4DE}" dt="2024-02-02T04:49:53.882" v="41"/>
        <pc:sldMkLst>
          <pc:docMk/>
          <pc:sldMk cId="4057211866" sldId="309"/>
        </pc:sldMkLst>
      </pc:sldChg>
    </pc:docChg>
  </pc:docChgLst>
  <pc:docChgLst>
    <pc:chgData name="Akanksha Upadhyay" userId="S::akanksha.upadhy7132@mytsom.ca::c130e4bf-907b-4ab0-a778-48de3a54dfa0" providerId="AD" clId="Web-{B560EF7F-8385-47B7-802B-CFAE3A116CE8}"/>
    <pc:docChg chg="modSld">
      <pc:chgData name="Akanksha Upadhyay" userId="S::akanksha.upadhy7132@mytsom.ca::c130e4bf-907b-4ab0-a778-48de3a54dfa0" providerId="AD" clId="Web-{B560EF7F-8385-47B7-802B-CFAE3A116CE8}" dt="2024-02-02T20:44:51.703" v="443" actId="14100"/>
      <pc:docMkLst>
        <pc:docMk/>
      </pc:docMkLst>
      <pc:sldChg chg="modSp">
        <pc:chgData name="Akanksha Upadhyay" userId="S::akanksha.upadhy7132@mytsom.ca::c130e4bf-907b-4ab0-a778-48de3a54dfa0" providerId="AD" clId="Web-{B560EF7F-8385-47B7-802B-CFAE3A116CE8}" dt="2024-02-02T18:54:34.426" v="42" actId="20577"/>
        <pc:sldMkLst>
          <pc:docMk/>
          <pc:sldMk cId="1956365471" sldId="287"/>
        </pc:sldMkLst>
        <pc:spChg chg="mod">
          <ac:chgData name="Akanksha Upadhyay" userId="S::akanksha.upadhy7132@mytsom.ca::c130e4bf-907b-4ab0-a778-48de3a54dfa0" providerId="AD" clId="Web-{B560EF7F-8385-47B7-802B-CFAE3A116CE8}" dt="2024-02-02T18:54:23.254" v="40" actId="20577"/>
          <ac:spMkLst>
            <pc:docMk/>
            <pc:sldMk cId="1956365471" sldId="287"/>
            <ac:spMk id="13" creationId="{131A95FB-02FE-CED7-DF61-031164F9AEAA}"/>
          </ac:spMkLst>
        </pc:spChg>
        <pc:spChg chg="mod">
          <ac:chgData name="Akanksha Upadhyay" userId="S::akanksha.upadhy7132@mytsom.ca::c130e4bf-907b-4ab0-a778-48de3a54dfa0" providerId="AD" clId="Web-{B560EF7F-8385-47B7-802B-CFAE3A116CE8}" dt="2024-02-02T18:54:34.426" v="42" actId="20577"/>
          <ac:spMkLst>
            <pc:docMk/>
            <pc:sldMk cId="1956365471" sldId="287"/>
            <ac:spMk id="14" creationId="{C6D2D261-4C95-924E-8DEC-4B26DC06B049}"/>
          </ac:spMkLst>
        </pc:spChg>
      </pc:sldChg>
      <pc:sldChg chg="modSp">
        <pc:chgData name="Akanksha Upadhyay" userId="S::akanksha.upadhy7132@mytsom.ca::c130e4bf-907b-4ab0-a778-48de3a54dfa0" providerId="AD" clId="Web-{B560EF7F-8385-47B7-802B-CFAE3A116CE8}" dt="2024-02-02T18:55:43.723" v="62" actId="20577"/>
        <pc:sldMkLst>
          <pc:docMk/>
          <pc:sldMk cId="3724527578" sldId="288"/>
        </pc:sldMkLst>
        <pc:spChg chg="mod">
          <ac:chgData name="Akanksha Upadhyay" userId="S::akanksha.upadhy7132@mytsom.ca::c130e4bf-907b-4ab0-a778-48de3a54dfa0" providerId="AD" clId="Web-{B560EF7F-8385-47B7-802B-CFAE3A116CE8}" dt="2024-02-02T18:55:43.723" v="62" actId="20577"/>
          <ac:spMkLst>
            <pc:docMk/>
            <pc:sldMk cId="3724527578" sldId="288"/>
            <ac:spMk id="3" creationId="{ED42F80D-1676-C11C-A98F-7633BB93499B}"/>
          </ac:spMkLst>
        </pc:spChg>
      </pc:sldChg>
      <pc:sldChg chg="addSp delSp modSp">
        <pc:chgData name="Akanksha Upadhyay" userId="S::akanksha.upadhy7132@mytsom.ca::c130e4bf-907b-4ab0-a778-48de3a54dfa0" providerId="AD" clId="Web-{B560EF7F-8385-47B7-802B-CFAE3A116CE8}" dt="2024-02-02T19:03:11.181" v="178" actId="20577"/>
        <pc:sldMkLst>
          <pc:docMk/>
          <pc:sldMk cId="1554370123" sldId="289"/>
        </pc:sldMkLst>
        <pc:spChg chg="add del mod">
          <ac:chgData name="Akanksha Upadhyay" userId="S::akanksha.upadhy7132@mytsom.ca::c130e4bf-907b-4ab0-a778-48de3a54dfa0" providerId="AD" clId="Web-{B560EF7F-8385-47B7-802B-CFAE3A116CE8}" dt="2024-02-02T18:56:54.474" v="66"/>
          <ac:spMkLst>
            <pc:docMk/>
            <pc:sldMk cId="1554370123" sldId="289"/>
            <ac:spMk id="2" creationId="{B49AB6B4-C3BB-AD58-B599-B2D1873A38A7}"/>
          </ac:spMkLst>
        </pc:spChg>
        <pc:spChg chg="add del">
          <ac:chgData name="Akanksha Upadhyay" userId="S::akanksha.upadhy7132@mytsom.ca::c130e4bf-907b-4ab0-a778-48de3a54dfa0" providerId="AD" clId="Web-{B560EF7F-8385-47B7-802B-CFAE3A116CE8}" dt="2024-02-02T18:57:52.928" v="68"/>
          <ac:spMkLst>
            <pc:docMk/>
            <pc:sldMk cId="1554370123" sldId="289"/>
            <ac:spMk id="6" creationId="{9AE49266-F673-4BE4-0309-F9C6E03225E8}"/>
          </ac:spMkLst>
        </pc:spChg>
        <pc:spChg chg="add mod">
          <ac:chgData name="Akanksha Upadhyay" userId="S::akanksha.upadhy7132@mytsom.ca::c130e4bf-907b-4ab0-a778-48de3a54dfa0" providerId="AD" clId="Web-{B560EF7F-8385-47B7-802B-CFAE3A116CE8}" dt="2024-02-02T19:02:00.368" v="141" actId="20577"/>
          <ac:spMkLst>
            <pc:docMk/>
            <pc:sldMk cId="1554370123" sldId="289"/>
            <ac:spMk id="11" creationId="{5C12B884-3880-A9C7-3C16-260AAA2D2D16}"/>
          </ac:spMkLst>
        </pc:spChg>
        <pc:spChg chg="del">
          <ac:chgData name="Akanksha Upadhyay" userId="S::akanksha.upadhy7132@mytsom.ca::c130e4bf-907b-4ab0-a778-48de3a54dfa0" providerId="AD" clId="Web-{B560EF7F-8385-47B7-802B-CFAE3A116CE8}" dt="2024-02-02T18:58:17.225" v="73"/>
          <ac:spMkLst>
            <pc:docMk/>
            <pc:sldMk cId="1554370123" sldId="289"/>
            <ac:spMk id="16" creationId="{F54D9F5F-A634-CC69-5010-CA06734BF370}"/>
          </ac:spMkLst>
        </pc:spChg>
        <pc:spChg chg="add mod">
          <ac:chgData name="Akanksha Upadhyay" userId="S::akanksha.upadhy7132@mytsom.ca::c130e4bf-907b-4ab0-a778-48de3a54dfa0" providerId="AD" clId="Web-{B560EF7F-8385-47B7-802B-CFAE3A116CE8}" dt="2024-02-02T18:58:26.287" v="75" actId="1076"/>
          <ac:spMkLst>
            <pc:docMk/>
            <pc:sldMk cId="1554370123" sldId="289"/>
            <ac:spMk id="19" creationId="{F54D9F5F-A634-CC69-5010-CA06734BF370}"/>
          </ac:spMkLst>
        </pc:spChg>
        <pc:spChg chg="add mod">
          <ac:chgData name="Akanksha Upadhyay" userId="S::akanksha.upadhy7132@mytsom.ca::c130e4bf-907b-4ab0-a778-48de3a54dfa0" providerId="AD" clId="Web-{B560EF7F-8385-47B7-802B-CFAE3A116CE8}" dt="2024-02-02T19:03:11.181" v="178" actId="20577"/>
          <ac:spMkLst>
            <pc:docMk/>
            <pc:sldMk cId="1554370123" sldId="289"/>
            <ac:spMk id="20" creationId="{B0B75658-373C-19DE-1007-209083ACE41C}"/>
          </ac:spMkLst>
        </pc:spChg>
      </pc:sldChg>
      <pc:sldChg chg="addSp delSp modSp">
        <pc:chgData name="Akanksha Upadhyay" userId="S::akanksha.upadhy7132@mytsom.ca::c130e4bf-907b-4ab0-a778-48de3a54dfa0" providerId="AD" clId="Web-{B560EF7F-8385-47B7-802B-CFAE3A116CE8}" dt="2024-02-02T20:44:51.703" v="443" actId="14100"/>
        <pc:sldMkLst>
          <pc:docMk/>
          <pc:sldMk cId="3186799301" sldId="292"/>
        </pc:sldMkLst>
        <pc:spChg chg="add del mod">
          <ac:chgData name="Akanksha Upadhyay" userId="S::akanksha.upadhy7132@mytsom.ca::c130e4bf-907b-4ab0-a778-48de3a54dfa0" providerId="AD" clId="Web-{B560EF7F-8385-47B7-802B-CFAE3A116CE8}" dt="2024-02-02T20:38:15.134" v="398"/>
          <ac:spMkLst>
            <pc:docMk/>
            <pc:sldMk cId="3186799301" sldId="292"/>
            <ac:spMk id="2" creationId="{8DA878B6-EBE9-F573-3D4C-6379980FA1EF}"/>
          </ac:spMkLst>
        </pc:spChg>
        <pc:spChg chg="add del">
          <ac:chgData name="Akanksha Upadhyay" userId="S::akanksha.upadhy7132@mytsom.ca::c130e4bf-907b-4ab0-a778-48de3a54dfa0" providerId="AD" clId="Web-{B560EF7F-8385-47B7-802B-CFAE3A116CE8}" dt="2024-02-02T19:07:07.715" v="181"/>
          <ac:spMkLst>
            <pc:docMk/>
            <pc:sldMk cId="3186799301" sldId="292"/>
            <ac:spMk id="3" creationId="{0C1170C6-FB50-B412-8B59-7BD929D2AA78}"/>
          </ac:spMkLst>
        </pc:spChg>
        <pc:spChg chg="add mod">
          <ac:chgData name="Akanksha Upadhyay" userId="S::akanksha.upadhy7132@mytsom.ca::c130e4bf-907b-4ab0-a778-48de3a54dfa0" providerId="AD" clId="Web-{B560EF7F-8385-47B7-802B-CFAE3A116CE8}" dt="2024-02-02T20:39:16.025" v="409" actId="1076"/>
          <ac:spMkLst>
            <pc:docMk/>
            <pc:sldMk cId="3186799301" sldId="292"/>
            <ac:spMk id="3" creationId="{A2A9E209-5C1A-DFBC-C17B-B0D46F123E16}"/>
          </ac:spMkLst>
        </pc:spChg>
        <pc:spChg chg="mod">
          <ac:chgData name="Akanksha Upadhyay" userId="S::akanksha.upadhy7132@mytsom.ca::c130e4bf-907b-4ab0-a778-48de3a54dfa0" providerId="AD" clId="Web-{B560EF7F-8385-47B7-802B-CFAE3A116CE8}" dt="2024-02-02T20:44:23.140" v="438" actId="1076"/>
          <ac:spMkLst>
            <pc:docMk/>
            <pc:sldMk cId="3186799301" sldId="292"/>
            <ac:spMk id="4" creationId="{0AF5FBAF-0F7D-5705-61E7-081438F0CF50}"/>
          </ac:spMkLst>
        </pc:spChg>
        <pc:spChg chg="mod">
          <ac:chgData name="Akanksha Upadhyay" userId="S::akanksha.upadhy7132@mytsom.ca::c130e4bf-907b-4ab0-a778-48de3a54dfa0" providerId="AD" clId="Web-{B560EF7F-8385-47B7-802B-CFAE3A116CE8}" dt="2024-02-02T20:39:06.213" v="407" actId="1076"/>
          <ac:spMkLst>
            <pc:docMk/>
            <pc:sldMk cId="3186799301" sldId="292"/>
            <ac:spMk id="7" creationId="{E2BDD8F3-8CC4-0327-2593-4A3521FFD6CA}"/>
          </ac:spMkLst>
        </pc:spChg>
        <pc:spChg chg="mod">
          <ac:chgData name="Akanksha Upadhyay" userId="S::akanksha.upadhy7132@mytsom.ca::c130e4bf-907b-4ab0-a778-48de3a54dfa0" providerId="AD" clId="Web-{B560EF7F-8385-47B7-802B-CFAE3A116CE8}" dt="2024-02-02T20:39:11.400" v="408" actId="1076"/>
          <ac:spMkLst>
            <pc:docMk/>
            <pc:sldMk cId="3186799301" sldId="292"/>
            <ac:spMk id="8" creationId="{874A2BF2-7A71-706D-F51B-5AE1CE957506}"/>
          </ac:spMkLst>
        </pc:spChg>
        <pc:spChg chg="del mod">
          <ac:chgData name="Akanksha Upadhyay" userId="S::akanksha.upadhy7132@mytsom.ca::c130e4bf-907b-4ab0-a778-48de3a54dfa0" providerId="AD" clId="Web-{B560EF7F-8385-47B7-802B-CFAE3A116CE8}" dt="2024-02-02T20:18:45.706" v="219"/>
          <ac:spMkLst>
            <pc:docMk/>
            <pc:sldMk cId="3186799301" sldId="292"/>
            <ac:spMk id="9" creationId="{A15177B4-D84C-EA92-AD40-E89F5ED5971F}"/>
          </ac:spMkLst>
        </pc:spChg>
        <pc:spChg chg="del mod">
          <ac:chgData name="Akanksha Upadhyay" userId="S::akanksha.upadhy7132@mytsom.ca::c130e4bf-907b-4ab0-a778-48de3a54dfa0" providerId="AD" clId="Web-{B560EF7F-8385-47B7-802B-CFAE3A116CE8}" dt="2024-02-02T20:18:53.284" v="220"/>
          <ac:spMkLst>
            <pc:docMk/>
            <pc:sldMk cId="3186799301" sldId="292"/>
            <ac:spMk id="10" creationId="{21BAF294-56E3-671E-63EF-3298AB3FF4F5}"/>
          </ac:spMkLst>
        </pc:spChg>
        <pc:spChg chg="add mod">
          <ac:chgData name="Akanksha Upadhyay" userId="S::akanksha.upadhy7132@mytsom.ca::c130e4bf-907b-4ab0-a778-48de3a54dfa0" providerId="AD" clId="Web-{B560EF7F-8385-47B7-802B-CFAE3A116CE8}" dt="2024-02-02T20:25:29.682" v="266" actId="20577"/>
          <ac:spMkLst>
            <pc:docMk/>
            <pc:sldMk cId="3186799301" sldId="292"/>
            <ac:spMk id="11" creationId="{2955CB5B-9064-75C0-4A2A-652CCCF2EE9A}"/>
          </ac:spMkLst>
        </pc:spChg>
        <pc:spChg chg="add mod">
          <ac:chgData name="Akanksha Upadhyay" userId="S::akanksha.upadhy7132@mytsom.ca::c130e4bf-907b-4ab0-a778-48de3a54dfa0" providerId="AD" clId="Web-{B560EF7F-8385-47B7-802B-CFAE3A116CE8}" dt="2024-02-02T20:44:48.531" v="442" actId="14100"/>
          <ac:spMkLst>
            <pc:docMk/>
            <pc:sldMk cId="3186799301" sldId="292"/>
            <ac:spMk id="13" creationId="{4FA6330A-8EDF-4369-5741-B6F91AC6AA08}"/>
          </ac:spMkLst>
        </pc:spChg>
        <pc:spChg chg="add del mod">
          <ac:chgData name="Akanksha Upadhyay" userId="S::akanksha.upadhy7132@mytsom.ca::c130e4bf-907b-4ab0-a778-48de3a54dfa0" providerId="AD" clId="Web-{B560EF7F-8385-47B7-802B-CFAE3A116CE8}" dt="2024-02-02T20:31:41.736" v="324"/>
          <ac:spMkLst>
            <pc:docMk/>
            <pc:sldMk cId="3186799301" sldId="292"/>
            <ac:spMk id="14" creationId="{3D19749B-7E97-084F-1B05-BE9303C186C0}"/>
          </ac:spMkLst>
        </pc:spChg>
        <pc:spChg chg="add del mod">
          <ac:chgData name="Akanksha Upadhyay" userId="S::akanksha.upadhy7132@mytsom.ca::c130e4bf-907b-4ab0-a778-48de3a54dfa0" providerId="AD" clId="Web-{B560EF7F-8385-47B7-802B-CFAE3A116CE8}" dt="2024-02-02T20:32:06.064" v="329"/>
          <ac:spMkLst>
            <pc:docMk/>
            <pc:sldMk cId="3186799301" sldId="292"/>
            <ac:spMk id="15" creationId="{43398557-3185-A5CE-8D0A-B88F8BC95E62}"/>
          </ac:spMkLst>
        </pc:spChg>
        <pc:spChg chg="add del">
          <ac:chgData name="Akanksha Upadhyay" userId="S::akanksha.upadhy7132@mytsom.ca::c130e4bf-907b-4ab0-a778-48de3a54dfa0" providerId="AD" clId="Web-{B560EF7F-8385-47B7-802B-CFAE3A116CE8}" dt="2024-02-02T20:33:06.487" v="331"/>
          <ac:spMkLst>
            <pc:docMk/>
            <pc:sldMk cId="3186799301" sldId="292"/>
            <ac:spMk id="16" creationId="{11A9FB3F-88D5-5E9E-FE45-2E9D95C65D32}"/>
          </ac:spMkLst>
        </pc:spChg>
        <pc:spChg chg="add mod">
          <ac:chgData name="Akanksha Upadhyay" userId="S::akanksha.upadhy7132@mytsom.ca::c130e4bf-907b-4ab0-a778-48de3a54dfa0" providerId="AD" clId="Web-{B560EF7F-8385-47B7-802B-CFAE3A116CE8}" dt="2024-02-02T20:44:51.703" v="443" actId="14100"/>
          <ac:spMkLst>
            <pc:docMk/>
            <pc:sldMk cId="3186799301" sldId="292"/>
            <ac:spMk id="17" creationId="{A490EFDD-D7A0-426D-4D58-2EC1E3B3E668}"/>
          </ac:spMkLst>
        </pc:spChg>
        <pc:spChg chg="add del">
          <ac:chgData name="Akanksha Upadhyay" userId="S::akanksha.upadhy7132@mytsom.ca::c130e4bf-907b-4ab0-a778-48de3a54dfa0" providerId="AD" clId="Web-{B560EF7F-8385-47B7-802B-CFAE3A116CE8}" dt="2024-02-02T20:40:10.808" v="420"/>
          <ac:spMkLst>
            <pc:docMk/>
            <pc:sldMk cId="3186799301" sldId="292"/>
            <ac:spMk id="18" creationId="{CECBF671-8FE8-8E39-DE56-44089A3087A5}"/>
          </ac:spMkLst>
        </pc:spChg>
        <pc:spChg chg="add mod">
          <ac:chgData name="Akanksha Upadhyay" userId="S::akanksha.upadhy7132@mytsom.ca::c130e4bf-907b-4ab0-a778-48de3a54dfa0" providerId="AD" clId="Web-{B560EF7F-8385-47B7-802B-CFAE3A116CE8}" dt="2024-02-02T20:44:39.234" v="441" actId="14100"/>
          <ac:spMkLst>
            <pc:docMk/>
            <pc:sldMk cId="3186799301" sldId="292"/>
            <ac:spMk id="19" creationId="{73E5857A-3250-7D34-C34A-4DCA00B88AB5}"/>
          </ac:spMkLst>
        </pc:spChg>
        <pc:graphicFrameChg chg="add del mod modGraphic">
          <ac:chgData name="Akanksha Upadhyay" userId="S::akanksha.upadhy7132@mytsom.ca::c130e4bf-907b-4ab0-a778-48de3a54dfa0" providerId="AD" clId="Web-{B560EF7F-8385-47B7-802B-CFAE3A116CE8}" dt="2024-02-02T20:19:08.894" v="221"/>
          <ac:graphicFrameMkLst>
            <pc:docMk/>
            <pc:sldMk cId="3186799301" sldId="292"/>
            <ac:graphicFrameMk id="6" creationId="{4CC265B7-523C-709E-04AD-B82748A0D966}"/>
          </ac:graphicFrameMkLst>
        </pc:graphicFrameChg>
        <pc:graphicFrameChg chg="add del mod modGraphic">
          <ac:chgData name="Akanksha Upadhyay" userId="S::akanksha.upadhy7132@mytsom.ca::c130e4bf-907b-4ab0-a778-48de3a54dfa0" providerId="AD" clId="Web-{B560EF7F-8385-47B7-802B-CFAE3A116CE8}" dt="2024-02-02T20:26:19.496" v="271"/>
          <ac:graphicFrameMkLst>
            <pc:docMk/>
            <pc:sldMk cId="3186799301" sldId="292"/>
            <ac:graphicFrameMk id="12" creationId="{686F24C6-6F59-1C7E-D1B9-C33FA5964782}"/>
          </ac:graphicFrameMkLst>
        </pc:graphicFrameChg>
        <pc:picChg chg="mod">
          <ac:chgData name="Akanksha Upadhyay" userId="S::akanksha.upadhy7132@mytsom.ca::c130e4bf-907b-4ab0-a778-48de3a54dfa0" providerId="AD" clId="Web-{B560EF7F-8385-47B7-802B-CFAE3A116CE8}" dt="2024-02-02T20:44:27.609" v="439" actId="1076"/>
          <ac:picMkLst>
            <pc:docMk/>
            <pc:sldMk cId="3186799301" sldId="292"/>
            <ac:picMk id="5" creationId="{E5CC55BF-22AB-CBDB-DF65-60740D90EFDA}"/>
          </ac:picMkLst>
        </pc:picChg>
      </pc:sldChg>
    </pc:docChg>
  </pc:docChgLst>
  <pc:docChgLst>
    <pc:chgData name="Kazuki Saito" userId="3d756ea0-7ec0-4b55-abf8-da05346b10c1" providerId="ADAL" clId="{BF2D074A-799C-884D-B279-37FCC727F6DF}"/>
    <pc:docChg chg="modSld">
      <pc:chgData name="Kazuki Saito" userId="3d756ea0-7ec0-4b55-abf8-da05346b10c1" providerId="ADAL" clId="{BF2D074A-799C-884D-B279-37FCC727F6DF}" dt="2024-02-03T04:31:44.568" v="20" actId="20577"/>
      <pc:docMkLst>
        <pc:docMk/>
      </pc:docMkLst>
      <pc:sldChg chg="modNotesTx">
        <pc:chgData name="Kazuki Saito" userId="3d756ea0-7ec0-4b55-abf8-da05346b10c1" providerId="ADAL" clId="{BF2D074A-799C-884D-B279-37FCC727F6DF}" dt="2024-02-03T04:31:44.568" v="20" actId="20577"/>
        <pc:sldMkLst>
          <pc:docMk/>
          <pc:sldMk cId="1527186510" sldId="295"/>
        </pc:sldMkLst>
      </pc:sldChg>
      <pc:sldChg chg="modNotesTx">
        <pc:chgData name="Kazuki Saito" userId="3d756ea0-7ec0-4b55-abf8-da05346b10c1" providerId="ADAL" clId="{BF2D074A-799C-884D-B279-37FCC727F6DF}" dt="2024-02-03T04:26:12.997" v="4" actId="20577"/>
        <pc:sldMkLst>
          <pc:docMk/>
          <pc:sldMk cId="216918506" sldId="310"/>
        </pc:sldMkLst>
      </pc:sldChg>
    </pc:docChg>
  </pc:docChgLst>
  <pc:docChgLst>
    <pc:chgData name="Akanksha Upadhyay" userId="c130e4bf-907b-4ab0-a778-48de3a54dfa0" providerId="ADAL" clId="{7ADA7F8E-8A2C-FD40-81FD-69E24D5D86A4}"/>
    <pc:docChg chg="modSld">
      <pc:chgData name="Akanksha Upadhyay" userId="c130e4bf-907b-4ab0-a778-48de3a54dfa0" providerId="ADAL" clId="{7ADA7F8E-8A2C-FD40-81FD-69E24D5D86A4}" dt="2024-02-02T18:48:53.297" v="2" actId="21"/>
      <pc:docMkLst>
        <pc:docMk/>
      </pc:docMkLst>
      <pc:sldChg chg="modSp">
        <pc:chgData name="Akanksha Upadhyay" userId="c130e4bf-907b-4ab0-a778-48de3a54dfa0" providerId="ADAL" clId="{7ADA7F8E-8A2C-FD40-81FD-69E24D5D86A4}" dt="2024-02-02T18:48:53.297" v="2" actId="21"/>
        <pc:sldMkLst>
          <pc:docMk/>
          <pc:sldMk cId="3724527578" sldId="288"/>
        </pc:sldMkLst>
        <pc:spChg chg="mod">
          <ac:chgData name="Akanksha Upadhyay" userId="c130e4bf-907b-4ab0-a778-48de3a54dfa0" providerId="ADAL" clId="{7ADA7F8E-8A2C-FD40-81FD-69E24D5D86A4}" dt="2024-02-02T18:48:53.297" v="2" actId="21"/>
          <ac:spMkLst>
            <pc:docMk/>
            <pc:sldMk cId="3724527578" sldId="288"/>
            <ac:spMk id="3" creationId="{ED42F80D-1676-C11C-A98F-7633BB93499B}"/>
          </ac:spMkLst>
        </pc:spChg>
      </pc:sldChg>
    </pc:docChg>
  </pc:docChgLst>
  <pc:docChgLst>
    <pc:chgData name="Kazuki Saito" userId="S::kazuki.saito4873@mytsom.ca::3d756ea0-7ec0-4b55-abf8-da05346b10c1" providerId="AD" clId="Web-{438D141D-34F3-40E3-B5DC-3D7F4D48859F}"/>
    <pc:docChg chg="modSld">
      <pc:chgData name="Kazuki Saito" userId="S::kazuki.saito4873@mytsom.ca::3d756ea0-7ec0-4b55-abf8-da05346b10c1" providerId="AD" clId="Web-{438D141D-34F3-40E3-B5DC-3D7F4D48859F}" dt="2024-02-03T03:55:55.855" v="32"/>
      <pc:docMkLst>
        <pc:docMk/>
      </pc:docMkLst>
      <pc:sldChg chg="modNotes">
        <pc:chgData name="Kazuki Saito" userId="S::kazuki.saito4873@mytsom.ca::3d756ea0-7ec0-4b55-abf8-da05346b10c1" providerId="AD" clId="Web-{438D141D-34F3-40E3-B5DC-3D7F4D48859F}" dt="2024-02-03T03:55:55.855" v="32"/>
        <pc:sldMkLst>
          <pc:docMk/>
          <pc:sldMk cId="1527186510" sldId="295"/>
        </pc:sldMkLst>
      </pc:sldChg>
      <pc:sldChg chg="modNotes">
        <pc:chgData name="Kazuki Saito" userId="S::kazuki.saito4873@mytsom.ca::3d756ea0-7ec0-4b55-abf8-da05346b10c1" providerId="AD" clId="Web-{438D141D-34F3-40E3-B5DC-3D7F4D48859F}" dt="2024-02-03T03:43:24.843" v="25"/>
        <pc:sldMkLst>
          <pc:docMk/>
          <pc:sldMk cId="216918506" sldId="310"/>
        </pc:sldMkLst>
      </pc:sldChg>
    </pc:docChg>
  </pc:docChgLst>
  <pc:docChgLst>
    <pc:chgData name="Hale Muge Ucar" userId="S::hale.ucar4472@mytsom.ca::b2cebefa-9c4e-4174-98ec-5f70e74f1ed6" providerId="AD" clId="Web-{41660F65-1D9E-4ACD-B3E9-62C86013DEA0}"/>
    <pc:docChg chg="addSld modSld">
      <pc:chgData name="Hale Muge Ucar" userId="S::hale.ucar4472@mytsom.ca::b2cebefa-9c4e-4174-98ec-5f70e74f1ed6" providerId="AD" clId="Web-{41660F65-1D9E-4ACD-B3E9-62C86013DEA0}" dt="2024-02-18T17:46:27.637" v="38"/>
      <pc:docMkLst>
        <pc:docMk/>
      </pc:docMkLst>
      <pc:sldChg chg="modNotes">
        <pc:chgData name="Hale Muge Ucar" userId="S::hale.ucar4472@mytsom.ca::b2cebefa-9c4e-4174-98ec-5f70e74f1ed6" providerId="AD" clId="Web-{41660F65-1D9E-4ACD-B3E9-62C86013DEA0}" dt="2024-02-18T17:45:20.261" v="33"/>
        <pc:sldMkLst>
          <pc:docMk/>
          <pc:sldMk cId="216918506" sldId="310"/>
        </pc:sldMkLst>
      </pc:sldChg>
      <pc:sldChg chg="addSp delSp modSp modNotes">
        <pc:chgData name="Hale Muge Ucar" userId="S::hale.ucar4472@mytsom.ca::b2cebefa-9c4e-4174-98ec-5f70e74f1ed6" providerId="AD" clId="Web-{41660F65-1D9E-4ACD-B3E9-62C86013DEA0}" dt="2024-02-18T17:44:44.151" v="26"/>
        <pc:sldMkLst>
          <pc:docMk/>
          <pc:sldMk cId="4133184216" sldId="318"/>
        </pc:sldMkLst>
        <pc:spChg chg="del">
          <ac:chgData name="Hale Muge Ucar" userId="S::hale.ucar4472@mytsom.ca::b2cebefa-9c4e-4174-98ec-5f70e74f1ed6" providerId="AD" clId="Web-{41660F65-1D9E-4ACD-B3E9-62C86013DEA0}" dt="2024-02-18T17:42:09.336" v="0"/>
          <ac:spMkLst>
            <pc:docMk/>
            <pc:sldMk cId="4133184216" sldId="318"/>
            <ac:spMk id="5" creationId="{AD84B0AE-149F-4678-0060-1B6AA55BE98A}"/>
          </ac:spMkLst>
        </pc:spChg>
        <pc:picChg chg="add mod">
          <ac:chgData name="Hale Muge Ucar" userId="S::hale.ucar4472@mytsom.ca::b2cebefa-9c4e-4174-98ec-5f70e74f1ed6" providerId="AD" clId="Web-{41660F65-1D9E-4ACD-B3E9-62C86013DEA0}" dt="2024-02-18T17:42:22.492" v="3" actId="1076"/>
          <ac:picMkLst>
            <pc:docMk/>
            <pc:sldMk cId="4133184216" sldId="318"/>
            <ac:picMk id="3" creationId="{1DF2323A-AD6C-48F3-0177-DCD0C7DB2771}"/>
          </ac:picMkLst>
        </pc:picChg>
      </pc:sldChg>
      <pc:sldChg chg="addSp delSp modSp mod setBg modNotes">
        <pc:chgData name="Hale Muge Ucar" userId="S::hale.ucar4472@mytsom.ca::b2cebefa-9c4e-4174-98ec-5f70e74f1ed6" providerId="AD" clId="Web-{41660F65-1D9E-4ACD-B3E9-62C86013DEA0}" dt="2024-02-18T17:46:27.637" v="38"/>
        <pc:sldMkLst>
          <pc:docMk/>
          <pc:sldMk cId="2826539552" sldId="319"/>
        </pc:sldMkLst>
        <pc:spChg chg="mod ord">
          <ac:chgData name="Hale Muge Ucar" userId="S::hale.ucar4472@mytsom.ca::b2cebefa-9c4e-4174-98ec-5f70e74f1ed6" providerId="AD" clId="Web-{41660F65-1D9E-4ACD-B3E9-62C86013DEA0}" dt="2024-02-18T17:46:27.637" v="38"/>
          <ac:spMkLst>
            <pc:docMk/>
            <pc:sldMk cId="2826539552" sldId="319"/>
            <ac:spMk id="2" creationId="{39809890-54D2-C4B0-D807-D60299BD4295}"/>
          </ac:spMkLst>
        </pc:spChg>
        <pc:spChg chg="del">
          <ac:chgData name="Hale Muge Ucar" userId="S::hale.ucar4472@mytsom.ca::b2cebefa-9c4e-4174-98ec-5f70e74f1ed6" providerId="AD" clId="Web-{41660F65-1D9E-4ACD-B3E9-62C86013DEA0}" dt="2024-02-18T17:46:07.558" v="34"/>
          <ac:spMkLst>
            <pc:docMk/>
            <pc:sldMk cId="2826539552" sldId="319"/>
            <ac:spMk id="5" creationId="{AD84B0AE-149F-4678-0060-1B6AA55BE98A}"/>
          </ac:spMkLst>
        </pc:spChg>
        <pc:spChg chg="mod">
          <ac:chgData name="Hale Muge Ucar" userId="S::hale.ucar4472@mytsom.ca::b2cebefa-9c4e-4174-98ec-5f70e74f1ed6" providerId="AD" clId="Web-{41660F65-1D9E-4ACD-B3E9-62C86013DEA0}" dt="2024-02-18T17:46:27.637" v="38"/>
          <ac:spMkLst>
            <pc:docMk/>
            <pc:sldMk cId="2826539552" sldId="319"/>
            <ac:spMk id="8" creationId="{7E7F27FE-7A0F-1544-54CD-CBBFF107F9A8}"/>
          </ac:spMkLst>
        </pc:spChg>
        <pc:spChg chg="add del">
          <ac:chgData name="Hale Muge Ucar" userId="S::hale.ucar4472@mytsom.ca::b2cebefa-9c4e-4174-98ec-5f70e74f1ed6" providerId="AD" clId="Web-{41660F65-1D9E-4ACD-B3E9-62C86013DEA0}" dt="2024-02-18T17:46:27.637" v="38"/>
          <ac:spMkLst>
            <pc:docMk/>
            <pc:sldMk cId="2826539552" sldId="319"/>
            <ac:spMk id="13" creationId="{058A14AF-9FB5-4CC7-BA35-E8E85D3EDF0E}"/>
          </ac:spMkLst>
        </pc:spChg>
        <pc:spChg chg="add del">
          <ac:chgData name="Hale Muge Ucar" userId="S::hale.ucar4472@mytsom.ca::b2cebefa-9c4e-4174-98ec-5f70e74f1ed6" providerId="AD" clId="Web-{41660F65-1D9E-4ACD-B3E9-62C86013DEA0}" dt="2024-02-18T17:46:27.637" v="38"/>
          <ac:spMkLst>
            <pc:docMk/>
            <pc:sldMk cId="2826539552" sldId="319"/>
            <ac:spMk id="15" creationId="{3A9A4357-BD1D-4622-A4FE-766E6AB8DE84}"/>
          </ac:spMkLst>
        </pc:spChg>
        <pc:spChg chg="add del">
          <ac:chgData name="Hale Muge Ucar" userId="S::hale.ucar4472@mytsom.ca::b2cebefa-9c4e-4174-98ec-5f70e74f1ed6" providerId="AD" clId="Web-{41660F65-1D9E-4ACD-B3E9-62C86013DEA0}" dt="2024-02-18T17:46:27.637" v="38"/>
          <ac:spMkLst>
            <pc:docMk/>
            <pc:sldMk cId="2826539552" sldId="319"/>
            <ac:spMk id="17" creationId="{E659831F-0D9A-4C63-9EBB-8435B85A440F}"/>
          </ac:spMkLst>
        </pc:spChg>
        <pc:spChg chg="add del">
          <ac:chgData name="Hale Muge Ucar" userId="S::hale.ucar4472@mytsom.ca::b2cebefa-9c4e-4174-98ec-5f70e74f1ed6" providerId="AD" clId="Web-{41660F65-1D9E-4ACD-B3E9-62C86013DEA0}" dt="2024-02-18T17:46:27.637" v="38"/>
          <ac:spMkLst>
            <pc:docMk/>
            <pc:sldMk cId="2826539552" sldId="319"/>
            <ac:spMk id="19" creationId="{E6995CE5-F890-4ABA-82A2-26507CE8D2A3}"/>
          </ac:spMkLst>
        </pc:spChg>
        <pc:picChg chg="add mod">
          <ac:chgData name="Hale Muge Ucar" userId="S::hale.ucar4472@mytsom.ca::b2cebefa-9c4e-4174-98ec-5f70e74f1ed6" providerId="AD" clId="Web-{41660F65-1D9E-4ACD-B3E9-62C86013DEA0}" dt="2024-02-18T17:46:27.637" v="38"/>
          <ac:picMkLst>
            <pc:docMk/>
            <pc:sldMk cId="2826539552" sldId="319"/>
            <ac:picMk id="3" creationId="{44655523-74EC-3438-630B-65363D92B8F5}"/>
          </ac:picMkLst>
        </pc:picChg>
      </pc:sldChg>
      <pc:sldChg chg="modNotes">
        <pc:chgData name="Hale Muge Ucar" userId="S::hale.ucar4472@mytsom.ca::b2cebefa-9c4e-4174-98ec-5f70e74f1ed6" providerId="AD" clId="Web-{41660F65-1D9E-4ACD-B3E9-62C86013DEA0}" dt="2024-02-18T17:45:07.010" v="30"/>
        <pc:sldMkLst>
          <pc:docMk/>
          <pc:sldMk cId="2981981347" sldId="320"/>
        </pc:sldMkLst>
      </pc:sldChg>
      <pc:sldChg chg="addSp delSp modSp add replId modNotes">
        <pc:chgData name="Hale Muge Ucar" userId="S::hale.ucar4472@mytsom.ca::b2cebefa-9c4e-4174-98ec-5f70e74f1ed6" providerId="AD" clId="Web-{41660F65-1D9E-4ACD-B3E9-62C86013DEA0}" dt="2024-02-18T17:44:35.932" v="24"/>
        <pc:sldMkLst>
          <pc:docMk/>
          <pc:sldMk cId="4249406153" sldId="330"/>
        </pc:sldMkLst>
        <pc:spChg chg="mod">
          <ac:chgData name="Hale Muge Ucar" userId="S::hale.ucar4472@mytsom.ca::b2cebefa-9c4e-4174-98ec-5f70e74f1ed6" providerId="AD" clId="Web-{41660F65-1D9E-4ACD-B3E9-62C86013DEA0}" dt="2024-02-18T17:43:57.212" v="18" actId="14100"/>
          <ac:spMkLst>
            <pc:docMk/>
            <pc:sldMk cId="4249406153" sldId="330"/>
            <ac:spMk id="8" creationId="{7E7F27FE-7A0F-1544-54CD-CBBFF107F9A8}"/>
          </ac:spMkLst>
        </pc:spChg>
        <pc:picChg chg="del">
          <ac:chgData name="Hale Muge Ucar" userId="S::hale.ucar4472@mytsom.ca::b2cebefa-9c4e-4174-98ec-5f70e74f1ed6" providerId="AD" clId="Web-{41660F65-1D9E-4ACD-B3E9-62C86013DEA0}" dt="2024-02-18T17:42:32.039" v="5"/>
          <ac:picMkLst>
            <pc:docMk/>
            <pc:sldMk cId="4249406153" sldId="330"/>
            <ac:picMk id="3" creationId="{1DF2323A-AD6C-48F3-0177-DCD0C7DB2771}"/>
          </ac:picMkLst>
        </pc:picChg>
        <pc:picChg chg="add mod">
          <ac:chgData name="Hale Muge Ucar" userId="S::hale.ucar4472@mytsom.ca::b2cebefa-9c4e-4174-98ec-5f70e74f1ed6" providerId="AD" clId="Web-{41660F65-1D9E-4ACD-B3E9-62C86013DEA0}" dt="2024-02-18T17:43:44.712" v="10" actId="1076"/>
          <ac:picMkLst>
            <pc:docMk/>
            <pc:sldMk cId="4249406153" sldId="330"/>
            <ac:picMk id="4" creationId="{1491CECF-A9AD-6E95-3221-FA0F38225B95}"/>
          </ac:picMkLst>
        </pc:picChg>
        <pc:picChg chg="add mod">
          <ac:chgData name="Hale Muge Ucar" userId="S::hale.ucar4472@mytsom.ca::b2cebefa-9c4e-4174-98ec-5f70e74f1ed6" providerId="AD" clId="Web-{41660F65-1D9E-4ACD-B3E9-62C86013DEA0}" dt="2024-02-18T17:44:20.244" v="23" actId="1076"/>
          <ac:picMkLst>
            <pc:docMk/>
            <pc:sldMk cId="4249406153" sldId="330"/>
            <ac:picMk id="5" creationId="{49109960-5B6A-E7ED-0462-1BB11F6A9B44}"/>
          </ac:picMkLst>
        </pc:picChg>
      </pc:sldChg>
    </pc:docChg>
  </pc:docChgLst>
  <pc:docChgLst>
    <pc:chgData name="Akanksha Upadhyay" userId="S::akanksha.upadhy7132@mytsom.ca::c130e4bf-907b-4ab0-a778-48de3a54dfa0" providerId="AD" clId="Web-{783BEBD3-7865-47CC-99C8-C47EB6ADA659}"/>
    <pc:docChg chg="addSld delSld modSld sldOrd">
      <pc:chgData name="Akanksha Upadhyay" userId="S::akanksha.upadhy7132@mytsom.ca::c130e4bf-907b-4ab0-a778-48de3a54dfa0" providerId="AD" clId="Web-{783BEBD3-7865-47CC-99C8-C47EB6ADA659}" dt="2024-02-17T23:47:00.157" v="149" actId="20577"/>
      <pc:docMkLst>
        <pc:docMk/>
      </pc:docMkLst>
      <pc:sldChg chg="add del">
        <pc:chgData name="Akanksha Upadhyay" userId="S::akanksha.upadhy7132@mytsom.ca::c130e4bf-907b-4ab0-a778-48de3a54dfa0" providerId="AD" clId="Web-{783BEBD3-7865-47CC-99C8-C47EB6ADA659}" dt="2024-02-17T23:35:19.256" v="44"/>
        <pc:sldMkLst>
          <pc:docMk/>
          <pc:sldMk cId="840182057" sldId="257"/>
        </pc:sldMkLst>
      </pc:sldChg>
      <pc:sldChg chg="add del">
        <pc:chgData name="Akanksha Upadhyay" userId="S::akanksha.upadhy7132@mytsom.ca::c130e4bf-907b-4ab0-a778-48de3a54dfa0" providerId="AD" clId="Web-{783BEBD3-7865-47CC-99C8-C47EB6ADA659}" dt="2024-02-17T23:37:05.865" v="59"/>
        <pc:sldMkLst>
          <pc:docMk/>
          <pc:sldMk cId="474869084" sldId="258"/>
        </pc:sldMkLst>
      </pc:sldChg>
      <pc:sldChg chg="add del">
        <pc:chgData name="Akanksha Upadhyay" userId="S::akanksha.upadhy7132@mytsom.ca::c130e4bf-907b-4ab0-a778-48de3a54dfa0" providerId="AD" clId="Web-{783BEBD3-7865-47CC-99C8-C47EB6ADA659}" dt="2024-02-17T23:38:16.239" v="77"/>
        <pc:sldMkLst>
          <pc:docMk/>
          <pc:sldMk cId="1941859712" sldId="259"/>
        </pc:sldMkLst>
      </pc:sldChg>
      <pc:sldChg chg="add del">
        <pc:chgData name="Akanksha Upadhyay" userId="S::akanksha.upadhy7132@mytsom.ca::c130e4bf-907b-4ab0-a778-48de3a54dfa0" providerId="AD" clId="Web-{783BEBD3-7865-47CC-99C8-C47EB6ADA659}" dt="2024-02-17T23:38:40.676" v="86"/>
        <pc:sldMkLst>
          <pc:docMk/>
          <pc:sldMk cId="3193528348" sldId="260"/>
        </pc:sldMkLst>
      </pc:sldChg>
      <pc:sldChg chg="add del">
        <pc:chgData name="Akanksha Upadhyay" userId="S::akanksha.upadhy7132@mytsom.ca::c130e4bf-907b-4ab0-a778-48de3a54dfa0" providerId="AD" clId="Web-{783BEBD3-7865-47CC-99C8-C47EB6ADA659}" dt="2024-02-17T23:40:57.066" v="118"/>
        <pc:sldMkLst>
          <pc:docMk/>
          <pc:sldMk cId="552371663" sldId="261"/>
        </pc:sldMkLst>
      </pc:sldChg>
      <pc:sldChg chg="add del">
        <pc:chgData name="Akanksha Upadhyay" userId="S::akanksha.upadhy7132@mytsom.ca::c130e4bf-907b-4ab0-a778-48de3a54dfa0" providerId="AD" clId="Web-{783BEBD3-7865-47CC-99C8-C47EB6ADA659}" dt="2024-02-17T23:40:58.269" v="119"/>
        <pc:sldMkLst>
          <pc:docMk/>
          <pc:sldMk cId="4269775228" sldId="262"/>
        </pc:sldMkLst>
      </pc:sldChg>
      <pc:sldChg chg="addSp modSp ord">
        <pc:chgData name="Akanksha Upadhyay" userId="S::akanksha.upadhy7132@mytsom.ca::c130e4bf-907b-4ab0-a778-48de3a54dfa0" providerId="AD" clId="Web-{783BEBD3-7865-47CC-99C8-C47EB6ADA659}" dt="2024-02-17T23:36:03.412" v="52" actId="20577"/>
        <pc:sldMkLst>
          <pc:docMk/>
          <pc:sldMk cId="2559134823" sldId="281"/>
        </pc:sldMkLst>
        <pc:spChg chg="add mod">
          <ac:chgData name="Akanksha Upadhyay" userId="S::akanksha.upadhy7132@mytsom.ca::c130e4bf-907b-4ab0-a778-48de3a54dfa0" providerId="AD" clId="Web-{783BEBD3-7865-47CC-99C8-C47EB6ADA659}" dt="2024-02-17T23:34:41.988" v="36" actId="1076"/>
          <ac:spMkLst>
            <pc:docMk/>
            <pc:sldMk cId="2559134823" sldId="281"/>
            <ac:spMk id="4" creationId="{954DEC15-759A-E590-F249-D1EBC57BA7E5}"/>
          </ac:spMkLst>
        </pc:spChg>
        <pc:spChg chg="add mod">
          <ac:chgData name="Akanksha Upadhyay" userId="S::akanksha.upadhy7132@mytsom.ca::c130e4bf-907b-4ab0-a778-48de3a54dfa0" providerId="AD" clId="Web-{783BEBD3-7865-47CC-99C8-C47EB6ADA659}" dt="2024-02-17T23:34:42.003" v="37" actId="1076"/>
          <ac:spMkLst>
            <pc:docMk/>
            <pc:sldMk cId="2559134823" sldId="281"/>
            <ac:spMk id="6" creationId="{E18E9A85-4D8A-E38C-EF1A-0F5450DE292B}"/>
          </ac:spMkLst>
        </pc:spChg>
        <pc:spChg chg="mod">
          <ac:chgData name="Akanksha Upadhyay" userId="S::akanksha.upadhy7132@mytsom.ca::c130e4bf-907b-4ab0-a778-48de3a54dfa0" providerId="AD" clId="Web-{783BEBD3-7865-47CC-99C8-C47EB6ADA659}" dt="2024-02-17T23:36:03.412" v="52" actId="20577"/>
          <ac:spMkLst>
            <pc:docMk/>
            <pc:sldMk cId="2559134823" sldId="281"/>
            <ac:spMk id="8" creationId="{EEEEAF9E-4EF0-1627-0319-8DE507E7460D}"/>
          </ac:spMkLst>
        </pc:spChg>
        <pc:spChg chg="add mod">
          <ac:chgData name="Akanksha Upadhyay" userId="S::akanksha.upadhy7132@mytsom.ca::c130e4bf-907b-4ab0-a778-48de3a54dfa0" providerId="AD" clId="Web-{783BEBD3-7865-47CC-99C8-C47EB6ADA659}" dt="2024-02-17T23:35:11.050" v="43" actId="1076"/>
          <ac:spMkLst>
            <pc:docMk/>
            <pc:sldMk cId="2559134823" sldId="281"/>
            <ac:spMk id="10" creationId="{7D4A6CCD-B30E-C65D-041B-1E84587FF856}"/>
          </ac:spMkLst>
        </pc:spChg>
        <pc:spChg chg="add mod">
          <ac:chgData name="Akanksha Upadhyay" userId="S::akanksha.upadhy7132@mytsom.ca::c130e4bf-907b-4ab0-a778-48de3a54dfa0" providerId="AD" clId="Web-{783BEBD3-7865-47CC-99C8-C47EB6ADA659}" dt="2024-02-17T23:34:42.019" v="39" actId="1076"/>
          <ac:spMkLst>
            <pc:docMk/>
            <pc:sldMk cId="2559134823" sldId="281"/>
            <ac:spMk id="12" creationId="{052B4F09-9B4B-E1EB-DD3B-0FD5549BB98C}"/>
          </ac:spMkLst>
        </pc:spChg>
        <pc:spChg chg="add mod">
          <ac:chgData name="Akanksha Upadhyay" userId="S::akanksha.upadhy7132@mytsom.ca::c130e4bf-907b-4ab0-a778-48de3a54dfa0" providerId="AD" clId="Web-{783BEBD3-7865-47CC-99C8-C47EB6ADA659}" dt="2024-02-17T23:34:42.035" v="40" actId="1076"/>
          <ac:spMkLst>
            <pc:docMk/>
            <pc:sldMk cId="2559134823" sldId="281"/>
            <ac:spMk id="14" creationId="{69344CB3-55A0-BAF6-5C69-EB07866CF307}"/>
          </ac:spMkLst>
        </pc:spChg>
      </pc:sldChg>
      <pc:sldChg chg="addSp delSp modSp del">
        <pc:chgData name="Akanksha Upadhyay" userId="S::akanksha.upadhy7132@mytsom.ca::c130e4bf-907b-4ab0-a778-48de3a54dfa0" providerId="AD" clId="Web-{783BEBD3-7865-47CC-99C8-C47EB6ADA659}" dt="2024-02-17T23:27:12.600" v="15"/>
        <pc:sldMkLst>
          <pc:docMk/>
          <pc:sldMk cId="854028857" sldId="305"/>
        </pc:sldMkLst>
        <pc:spChg chg="del">
          <ac:chgData name="Akanksha Upadhyay" userId="S::akanksha.upadhy7132@mytsom.ca::c130e4bf-907b-4ab0-a778-48de3a54dfa0" providerId="AD" clId="Web-{783BEBD3-7865-47CC-99C8-C47EB6ADA659}" dt="2024-02-17T23:24:29.773" v="1"/>
          <ac:spMkLst>
            <pc:docMk/>
            <pc:sldMk cId="854028857" sldId="305"/>
            <ac:spMk id="5" creationId="{AD84B0AE-149F-4678-0060-1B6AA55BE98A}"/>
          </ac:spMkLst>
        </pc:spChg>
        <pc:spChg chg="del">
          <ac:chgData name="Akanksha Upadhyay" userId="S::akanksha.upadhy7132@mytsom.ca::c130e4bf-907b-4ab0-a778-48de3a54dfa0" providerId="AD" clId="Web-{783BEBD3-7865-47CC-99C8-C47EB6ADA659}" dt="2024-02-17T23:24:16.164" v="0"/>
          <ac:spMkLst>
            <pc:docMk/>
            <pc:sldMk cId="854028857" sldId="305"/>
            <ac:spMk id="8" creationId="{7E7F27FE-7A0F-1544-54CD-CBBFF107F9A8}"/>
          </ac:spMkLst>
        </pc:spChg>
        <pc:picChg chg="add del mod">
          <ac:chgData name="Akanksha Upadhyay" userId="S::akanksha.upadhy7132@mytsom.ca::c130e4bf-907b-4ab0-a778-48de3a54dfa0" providerId="AD" clId="Web-{783BEBD3-7865-47CC-99C8-C47EB6ADA659}" dt="2024-02-17T23:24:53.508" v="3"/>
          <ac:picMkLst>
            <pc:docMk/>
            <pc:sldMk cId="854028857" sldId="305"/>
            <ac:picMk id="3" creationId="{415D2F93-267B-F901-A39E-FC5F0AE8BC68}"/>
          </ac:picMkLst>
        </pc:picChg>
        <pc:picChg chg="add del mod">
          <ac:chgData name="Akanksha Upadhyay" userId="S::akanksha.upadhy7132@mytsom.ca::c130e4bf-907b-4ab0-a778-48de3a54dfa0" providerId="AD" clId="Web-{783BEBD3-7865-47CC-99C8-C47EB6ADA659}" dt="2024-02-17T23:26:12.757" v="8"/>
          <ac:picMkLst>
            <pc:docMk/>
            <pc:sldMk cId="854028857" sldId="305"/>
            <ac:picMk id="4" creationId="{4B97C3EE-C584-0C1B-ADFB-BFD20CA1AF37}"/>
          </ac:picMkLst>
        </pc:picChg>
        <pc:picChg chg="add del mod modCrop">
          <ac:chgData name="Akanksha Upadhyay" userId="S::akanksha.upadhy7132@mytsom.ca::c130e4bf-907b-4ab0-a778-48de3a54dfa0" providerId="AD" clId="Web-{783BEBD3-7865-47CC-99C8-C47EB6ADA659}" dt="2024-02-17T23:27:06.304" v="14"/>
          <ac:picMkLst>
            <pc:docMk/>
            <pc:sldMk cId="854028857" sldId="305"/>
            <ac:picMk id="6" creationId="{C9C56B27-B69C-BE4B-B861-9B2E495F7D9C}"/>
          </ac:picMkLst>
        </pc:picChg>
      </pc:sldChg>
      <pc:sldChg chg="del">
        <pc:chgData name="Akanksha Upadhyay" userId="S::akanksha.upadhy7132@mytsom.ca::c130e4bf-907b-4ab0-a778-48de3a54dfa0" providerId="AD" clId="Web-{783BEBD3-7865-47CC-99C8-C47EB6ADA659}" dt="2024-02-17T23:28:23.569" v="18"/>
        <pc:sldMkLst>
          <pc:docMk/>
          <pc:sldMk cId="1756886147" sldId="311"/>
        </pc:sldMkLst>
      </pc:sldChg>
      <pc:sldChg chg="del">
        <pc:chgData name="Akanksha Upadhyay" userId="S::akanksha.upadhy7132@mytsom.ca::c130e4bf-907b-4ab0-a778-48de3a54dfa0" providerId="AD" clId="Web-{783BEBD3-7865-47CC-99C8-C47EB6ADA659}" dt="2024-02-17T23:28:50.522" v="20"/>
        <pc:sldMkLst>
          <pc:docMk/>
          <pc:sldMk cId="1499892275" sldId="312"/>
        </pc:sldMkLst>
      </pc:sldChg>
      <pc:sldChg chg="del">
        <pc:chgData name="Akanksha Upadhyay" userId="S::akanksha.upadhy7132@mytsom.ca::c130e4bf-907b-4ab0-a778-48de3a54dfa0" providerId="AD" clId="Web-{783BEBD3-7865-47CC-99C8-C47EB6ADA659}" dt="2024-02-17T23:29:27.662" v="22"/>
        <pc:sldMkLst>
          <pc:docMk/>
          <pc:sldMk cId="599709586" sldId="313"/>
        </pc:sldMkLst>
      </pc:sldChg>
      <pc:sldChg chg="addSp modSp add replId">
        <pc:chgData name="Akanksha Upadhyay" userId="S::akanksha.upadhy7132@mytsom.ca::c130e4bf-907b-4ab0-a778-48de3a54dfa0" providerId="AD" clId="Web-{783BEBD3-7865-47CC-99C8-C47EB6ADA659}" dt="2024-02-17T23:47:00.157" v="149" actId="20577"/>
        <pc:sldMkLst>
          <pc:docMk/>
          <pc:sldMk cId="2823043556" sldId="324"/>
        </pc:sldMkLst>
        <pc:spChg chg="add mod">
          <ac:chgData name="Akanksha Upadhyay" userId="S::akanksha.upadhy7132@mytsom.ca::c130e4bf-907b-4ab0-a778-48de3a54dfa0" providerId="AD" clId="Web-{783BEBD3-7865-47CC-99C8-C47EB6ADA659}" dt="2024-02-17T23:47:00.157" v="149" actId="20577"/>
          <ac:spMkLst>
            <pc:docMk/>
            <pc:sldMk cId="2823043556" sldId="324"/>
            <ac:spMk id="4" creationId="{107902F6-EE5E-8942-CF6C-B1C4C1B88DA5}"/>
          </ac:spMkLst>
        </pc:spChg>
      </pc:sldChg>
      <pc:sldChg chg="addSp modSp add ord replId">
        <pc:chgData name="Akanksha Upadhyay" userId="S::akanksha.upadhy7132@mytsom.ca::c130e4bf-907b-4ab0-a778-48de3a54dfa0" providerId="AD" clId="Web-{783BEBD3-7865-47CC-99C8-C47EB6ADA659}" dt="2024-02-17T23:45:02.158" v="129" actId="1076"/>
        <pc:sldMkLst>
          <pc:docMk/>
          <pc:sldMk cId="3792998682" sldId="325"/>
        </pc:sldMkLst>
        <pc:spChg chg="add mod">
          <ac:chgData name="Akanksha Upadhyay" userId="S::akanksha.upadhy7132@mytsom.ca::c130e4bf-907b-4ab0-a778-48de3a54dfa0" providerId="AD" clId="Web-{783BEBD3-7865-47CC-99C8-C47EB6ADA659}" dt="2024-02-17T23:45:02.158" v="129" actId="1076"/>
          <ac:spMkLst>
            <pc:docMk/>
            <pc:sldMk cId="3792998682" sldId="325"/>
            <ac:spMk id="4" creationId="{95424179-F638-F67D-8E73-78212CACEFAC}"/>
          </ac:spMkLst>
        </pc:spChg>
        <pc:spChg chg="mod">
          <ac:chgData name="Akanksha Upadhyay" userId="S::akanksha.upadhy7132@mytsom.ca::c130e4bf-907b-4ab0-a778-48de3a54dfa0" providerId="AD" clId="Web-{783BEBD3-7865-47CC-99C8-C47EB6ADA659}" dt="2024-02-17T23:36:13.443" v="54" actId="20577"/>
          <ac:spMkLst>
            <pc:docMk/>
            <pc:sldMk cId="3792998682" sldId="325"/>
            <ac:spMk id="8" creationId="{EEEEAF9E-4EF0-1627-0319-8DE507E7460D}"/>
          </ac:spMkLst>
        </pc:spChg>
      </pc:sldChg>
      <pc:sldChg chg="addSp modSp add ord replId">
        <pc:chgData name="Akanksha Upadhyay" userId="S::akanksha.upadhy7132@mytsom.ca::c130e4bf-907b-4ab0-a778-48de3a54dfa0" providerId="AD" clId="Web-{783BEBD3-7865-47CC-99C8-C47EB6ADA659}" dt="2024-02-17T23:37:45.911" v="74" actId="20577"/>
        <pc:sldMkLst>
          <pc:docMk/>
          <pc:sldMk cId="1095964417" sldId="326"/>
        </pc:sldMkLst>
        <pc:spChg chg="add">
          <ac:chgData name="Akanksha Upadhyay" userId="S::akanksha.upadhy7132@mytsom.ca::c130e4bf-907b-4ab0-a778-48de3a54dfa0" providerId="AD" clId="Web-{783BEBD3-7865-47CC-99C8-C47EB6ADA659}" dt="2024-02-17T23:37:29.146" v="63"/>
          <ac:spMkLst>
            <pc:docMk/>
            <pc:sldMk cId="1095964417" sldId="326"/>
            <ac:spMk id="4" creationId="{DE572678-AFCF-1FB7-7DC8-691C612C5C75}"/>
          </ac:spMkLst>
        </pc:spChg>
        <pc:spChg chg="add">
          <ac:chgData name="Akanksha Upadhyay" userId="S::akanksha.upadhy7132@mytsom.ca::c130e4bf-907b-4ab0-a778-48de3a54dfa0" providerId="AD" clId="Web-{783BEBD3-7865-47CC-99C8-C47EB6ADA659}" dt="2024-02-17T23:37:29.161" v="64"/>
          <ac:spMkLst>
            <pc:docMk/>
            <pc:sldMk cId="1095964417" sldId="326"/>
            <ac:spMk id="6" creationId="{572CA4F3-13B6-A795-680D-5A646076C8C8}"/>
          </ac:spMkLst>
        </pc:spChg>
        <pc:spChg chg="mod">
          <ac:chgData name="Akanksha Upadhyay" userId="S::akanksha.upadhy7132@mytsom.ca::c130e4bf-907b-4ab0-a778-48de3a54dfa0" providerId="AD" clId="Web-{783BEBD3-7865-47CC-99C8-C47EB6ADA659}" dt="2024-02-17T23:37:45.911" v="74" actId="20577"/>
          <ac:spMkLst>
            <pc:docMk/>
            <pc:sldMk cId="1095964417" sldId="326"/>
            <ac:spMk id="8" creationId="{EEEEAF9E-4EF0-1627-0319-8DE507E7460D}"/>
          </ac:spMkLst>
        </pc:spChg>
        <pc:spChg chg="add">
          <ac:chgData name="Akanksha Upadhyay" userId="S::akanksha.upadhy7132@mytsom.ca::c130e4bf-907b-4ab0-a778-48de3a54dfa0" providerId="AD" clId="Web-{783BEBD3-7865-47CC-99C8-C47EB6ADA659}" dt="2024-02-17T23:37:29.161" v="65"/>
          <ac:spMkLst>
            <pc:docMk/>
            <pc:sldMk cId="1095964417" sldId="326"/>
            <ac:spMk id="10" creationId="{B8AC8DD9-DBA2-5F1A-8452-58949CA96731}"/>
          </ac:spMkLst>
        </pc:spChg>
        <pc:spChg chg="add">
          <ac:chgData name="Akanksha Upadhyay" userId="S::akanksha.upadhy7132@mytsom.ca::c130e4bf-907b-4ab0-a778-48de3a54dfa0" providerId="AD" clId="Web-{783BEBD3-7865-47CC-99C8-C47EB6ADA659}" dt="2024-02-17T23:37:29.177" v="66"/>
          <ac:spMkLst>
            <pc:docMk/>
            <pc:sldMk cId="1095964417" sldId="326"/>
            <ac:spMk id="12" creationId="{67D12666-9CF8-C742-D934-1D08E5A3136E}"/>
          </ac:spMkLst>
        </pc:spChg>
        <pc:spChg chg="add">
          <ac:chgData name="Akanksha Upadhyay" userId="S::akanksha.upadhy7132@mytsom.ca::c130e4bf-907b-4ab0-a778-48de3a54dfa0" providerId="AD" clId="Web-{783BEBD3-7865-47CC-99C8-C47EB6ADA659}" dt="2024-02-17T23:37:29.193" v="67"/>
          <ac:spMkLst>
            <pc:docMk/>
            <pc:sldMk cId="1095964417" sldId="326"/>
            <ac:spMk id="14" creationId="{BA9D9167-AA44-8B9A-1B5F-9DA788F7DC6B}"/>
          </ac:spMkLst>
        </pc:spChg>
      </pc:sldChg>
      <pc:sldChg chg="add del replId">
        <pc:chgData name="Akanksha Upadhyay" userId="S::akanksha.upadhy7132@mytsom.ca::c130e4bf-907b-4ab0-a778-48de3a54dfa0" providerId="AD" clId="Web-{783BEBD3-7865-47CC-99C8-C47EB6ADA659}" dt="2024-02-17T23:36:30.818" v="56"/>
        <pc:sldMkLst>
          <pc:docMk/>
          <pc:sldMk cId="1693695052" sldId="326"/>
        </pc:sldMkLst>
      </pc:sldChg>
      <pc:sldChg chg="addSp modSp add ord replId">
        <pc:chgData name="Akanksha Upadhyay" userId="S::akanksha.upadhy7132@mytsom.ca::c130e4bf-907b-4ab0-a778-48de3a54dfa0" providerId="AD" clId="Web-{783BEBD3-7865-47CC-99C8-C47EB6ADA659}" dt="2024-02-17T23:38:35.567" v="85" actId="20577"/>
        <pc:sldMkLst>
          <pc:docMk/>
          <pc:sldMk cId="632783996" sldId="327"/>
        </pc:sldMkLst>
        <pc:spChg chg="add">
          <ac:chgData name="Akanksha Upadhyay" userId="S::akanksha.upadhy7132@mytsom.ca::c130e4bf-907b-4ab0-a778-48de3a54dfa0" providerId="AD" clId="Web-{783BEBD3-7865-47CC-99C8-C47EB6ADA659}" dt="2024-02-17T23:38:26.942" v="78"/>
          <ac:spMkLst>
            <pc:docMk/>
            <pc:sldMk cId="632783996" sldId="327"/>
            <ac:spMk id="4" creationId="{21CDB1CF-C15C-E3D9-94BB-207AF34913D7}"/>
          </ac:spMkLst>
        </pc:spChg>
        <pc:spChg chg="add">
          <ac:chgData name="Akanksha Upadhyay" userId="S::akanksha.upadhy7132@mytsom.ca::c130e4bf-907b-4ab0-a778-48de3a54dfa0" providerId="AD" clId="Web-{783BEBD3-7865-47CC-99C8-C47EB6ADA659}" dt="2024-02-17T23:38:26.942" v="79"/>
          <ac:spMkLst>
            <pc:docMk/>
            <pc:sldMk cId="632783996" sldId="327"/>
            <ac:spMk id="6" creationId="{16B86E91-93B9-B6BF-DBC5-3026B77EB880}"/>
          </ac:spMkLst>
        </pc:spChg>
        <pc:spChg chg="mod">
          <ac:chgData name="Akanksha Upadhyay" userId="S::akanksha.upadhy7132@mytsom.ca::c130e4bf-907b-4ab0-a778-48de3a54dfa0" providerId="AD" clId="Web-{783BEBD3-7865-47CC-99C8-C47EB6ADA659}" dt="2024-02-17T23:38:35.567" v="85" actId="20577"/>
          <ac:spMkLst>
            <pc:docMk/>
            <pc:sldMk cId="632783996" sldId="327"/>
            <ac:spMk id="8" creationId="{EEEEAF9E-4EF0-1627-0319-8DE507E7460D}"/>
          </ac:spMkLst>
        </pc:spChg>
        <pc:spChg chg="add">
          <ac:chgData name="Akanksha Upadhyay" userId="S::akanksha.upadhy7132@mytsom.ca::c130e4bf-907b-4ab0-a778-48de3a54dfa0" providerId="AD" clId="Web-{783BEBD3-7865-47CC-99C8-C47EB6ADA659}" dt="2024-02-17T23:38:26.958" v="80"/>
          <ac:spMkLst>
            <pc:docMk/>
            <pc:sldMk cId="632783996" sldId="327"/>
            <ac:spMk id="10" creationId="{82984C6D-A4E8-D56F-69A6-866C62CFF6C0}"/>
          </ac:spMkLst>
        </pc:spChg>
        <pc:spChg chg="add">
          <ac:chgData name="Akanksha Upadhyay" userId="S::akanksha.upadhy7132@mytsom.ca::c130e4bf-907b-4ab0-a778-48de3a54dfa0" providerId="AD" clId="Web-{783BEBD3-7865-47CC-99C8-C47EB6ADA659}" dt="2024-02-17T23:38:26.958" v="81"/>
          <ac:spMkLst>
            <pc:docMk/>
            <pc:sldMk cId="632783996" sldId="327"/>
            <ac:spMk id="12" creationId="{7496413B-06F2-6DDF-1706-3E2D4237142B}"/>
          </ac:spMkLst>
        </pc:spChg>
        <pc:spChg chg="add">
          <ac:chgData name="Akanksha Upadhyay" userId="S::akanksha.upadhy7132@mytsom.ca::c130e4bf-907b-4ab0-a778-48de3a54dfa0" providerId="AD" clId="Web-{783BEBD3-7865-47CC-99C8-C47EB6ADA659}" dt="2024-02-17T23:38:26.973" v="82"/>
          <ac:spMkLst>
            <pc:docMk/>
            <pc:sldMk cId="632783996" sldId="327"/>
            <ac:spMk id="14" creationId="{E797F6E6-931F-1FA1-7E4D-16EA84615C6F}"/>
          </ac:spMkLst>
        </pc:spChg>
      </pc:sldChg>
      <pc:sldChg chg="addSp modSp add ord replId">
        <pc:chgData name="Akanksha Upadhyay" userId="S::akanksha.upadhy7132@mytsom.ca::c130e4bf-907b-4ab0-a778-48de3a54dfa0" providerId="AD" clId="Web-{783BEBD3-7865-47CC-99C8-C47EB6ADA659}" dt="2024-02-17T23:39:55.145" v="103" actId="20577"/>
        <pc:sldMkLst>
          <pc:docMk/>
          <pc:sldMk cId="2804210247" sldId="328"/>
        </pc:sldMkLst>
        <pc:spChg chg="add">
          <ac:chgData name="Akanksha Upadhyay" userId="S::akanksha.upadhy7132@mytsom.ca::c130e4bf-907b-4ab0-a778-48de3a54dfa0" providerId="AD" clId="Web-{783BEBD3-7865-47CC-99C8-C47EB6ADA659}" dt="2024-02-17T23:39:24.957" v="91"/>
          <ac:spMkLst>
            <pc:docMk/>
            <pc:sldMk cId="2804210247" sldId="328"/>
            <ac:spMk id="4" creationId="{9BC50EEB-E39D-8F31-ED45-3D53D6D8F34C}"/>
          </ac:spMkLst>
        </pc:spChg>
        <pc:spChg chg="add">
          <ac:chgData name="Akanksha Upadhyay" userId="S::akanksha.upadhy7132@mytsom.ca::c130e4bf-907b-4ab0-a778-48de3a54dfa0" providerId="AD" clId="Web-{783BEBD3-7865-47CC-99C8-C47EB6ADA659}" dt="2024-02-17T23:39:24.973" v="92"/>
          <ac:spMkLst>
            <pc:docMk/>
            <pc:sldMk cId="2804210247" sldId="328"/>
            <ac:spMk id="6" creationId="{6032C1C0-3408-6B19-9132-8B3D4D643184}"/>
          </ac:spMkLst>
        </pc:spChg>
        <pc:spChg chg="mod">
          <ac:chgData name="Akanksha Upadhyay" userId="S::akanksha.upadhy7132@mytsom.ca::c130e4bf-907b-4ab0-a778-48de3a54dfa0" providerId="AD" clId="Web-{783BEBD3-7865-47CC-99C8-C47EB6ADA659}" dt="2024-02-17T23:39:55.145" v="103" actId="20577"/>
          <ac:spMkLst>
            <pc:docMk/>
            <pc:sldMk cId="2804210247" sldId="328"/>
            <ac:spMk id="8" creationId="{EEEEAF9E-4EF0-1627-0319-8DE507E7460D}"/>
          </ac:spMkLst>
        </pc:spChg>
        <pc:spChg chg="add">
          <ac:chgData name="Akanksha Upadhyay" userId="S::akanksha.upadhy7132@mytsom.ca::c130e4bf-907b-4ab0-a778-48de3a54dfa0" providerId="AD" clId="Web-{783BEBD3-7865-47CC-99C8-C47EB6ADA659}" dt="2024-02-17T23:39:24.973" v="93"/>
          <ac:spMkLst>
            <pc:docMk/>
            <pc:sldMk cId="2804210247" sldId="328"/>
            <ac:spMk id="10" creationId="{97C8A0FA-2CB1-790B-9D38-7F98BF325CF5}"/>
          </ac:spMkLst>
        </pc:spChg>
        <pc:spChg chg="add">
          <ac:chgData name="Akanksha Upadhyay" userId="S::akanksha.upadhy7132@mytsom.ca::c130e4bf-907b-4ab0-a778-48de3a54dfa0" providerId="AD" clId="Web-{783BEBD3-7865-47CC-99C8-C47EB6ADA659}" dt="2024-02-17T23:39:25.004" v="94"/>
          <ac:spMkLst>
            <pc:docMk/>
            <pc:sldMk cId="2804210247" sldId="328"/>
            <ac:spMk id="12" creationId="{CC001147-CF11-D9FF-2B33-B28AD7096719}"/>
          </ac:spMkLst>
        </pc:spChg>
      </pc:sldChg>
      <pc:sldChg chg="addSp delSp modSp add replId">
        <pc:chgData name="Akanksha Upadhyay" userId="S::akanksha.upadhy7132@mytsom.ca::c130e4bf-907b-4ab0-a778-48de3a54dfa0" providerId="AD" clId="Web-{783BEBD3-7865-47CC-99C8-C47EB6ADA659}" dt="2024-02-17T23:45:18.908" v="130" actId="1076"/>
        <pc:sldMkLst>
          <pc:docMk/>
          <pc:sldMk cId="1832264590" sldId="329"/>
        </pc:sldMkLst>
        <pc:spChg chg="add del">
          <ac:chgData name="Akanksha Upadhyay" userId="S::akanksha.upadhy7132@mytsom.ca::c130e4bf-907b-4ab0-a778-48de3a54dfa0" providerId="AD" clId="Web-{783BEBD3-7865-47CC-99C8-C47EB6ADA659}" dt="2024-02-17T23:40:28.566" v="104"/>
          <ac:spMkLst>
            <pc:docMk/>
            <pc:sldMk cId="1832264590" sldId="329"/>
            <ac:spMk id="4" creationId="{F7468F66-A37B-0DB7-7EEE-4B07368999D9}"/>
          </ac:spMkLst>
        </pc:spChg>
        <pc:spChg chg="add mod">
          <ac:chgData name="Akanksha Upadhyay" userId="S::akanksha.upadhy7132@mytsom.ca::c130e4bf-907b-4ab0-a778-48de3a54dfa0" providerId="AD" clId="Web-{783BEBD3-7865-47CC-99C8-C47EB6ADA659}" dt="2024-02-17T23:45:18.908" v="130" actId="1076"/>
          <ac:spMkLst>
            <pc:docMk/>
            <pc:sldMk cId="1832264590" sldId="329"/>
            <ac:spMk id="6" creationId="{BFE5B96F-5B54-CDB5-EB47-A0A265E8EFB2}"/>
          </ac:spMkLst>
        </pc:spChg>
        <pc:spChg chg="mod">
          <ac:chgData name="Akanksha Upadhyay" userId="S::akanksha.upadhy7132@mytsom.ca::c130e4bf-907b-4ab0-a778-48de3a54dfa0" providerId="AD" clId="Web-{783BEBD3-7865-47CC-99C8-C47EB6ADA659}" dt="2024-02-17T23:40:42.785" v="116" actId="20577"/>
          <ac:spMkLst>
            <pc:docMk/>
            <pc:sldMk cId="1832264590" sldId="329"/>
            <ac:spMk id="8" creationId="{EEEEAF9E-4EF0-1627-0319-8DE507E7460D}"/>
          </ac:spMkLst>
        </pc:spChg>
      </pc:sldChg>
    </pc:docChg>
  </pc:docChgLst>
  <pc:docChgLst>
    <pc:chgData name="Akanksha Upadhyay" userId="S::akanksha.upadhy7132@mytsom.ca::c130e4bf-907b-4ab0-a778-48de3a54dfa0" providerId="AD" clId="Web-{91278C5D-5B43-48B2-8E3A-BDBFBFEEFD66}"/>
    <pc:docChg chg="modSld">
      <pc:chgData name="Akanksha Upadhyay" userId="S::akanksha.upadhy7132@mytsom.ca::c130e4bf-907b-4ab0-a778-48de3a54dfa0" providerId="AD" clId="Web-{91278C5D-5B43-48B2-8E3A-BDBFBFEEFD66}" dt="2024-02-18T23:50:40.622" v="301" actId="20577"/>
      <pc:docMkLst>
        <pc:docMk/>
      </pc:docMkLst>
      <pc:sldChg chg="modNotes">
        <pc:chgData name="Akanksha Upadhyay" userId="S::akanksha.upadhy7132@mytsom.ca::c130e4bf-907b-4ab0-a778-48de3a54dfa0" providerId="AD" clId="Web-{91278C5D-5B43-48B2-8E3A-BDBFBFEEFD66}" dt="2024-02-18T23:37:47.988" v="257"/>
        <pc:sldMkLst>
          <pc:docMk/>
          <pc:sldMk cId="2559134823" sldId="281"/>
        </pc:sldMkLst>
      </pc:sldChg>
      <pc:sldChg chg="modSp modNotes">
        <pc:chgData name="Akanksha Upadhyay" userId="S::akanksha.upadhy7132@mytsom.ca::c130e4bf-907b-4ab0-a778-48de3a54dfa0" providerId="AD" clId="Web-{91278C5D-5B43-48B2-8E3A-BDBFBFEEFD66}" dt="2024-02-18T23:50:40.622" v="301" actId="20577"/>
        <pc:sldMkLst>
          <pc:docMk/>
          <pc:sldMk cId="3792998682" sldId="325"/>
        </pc:sldMkLst>
        <pc:spChg chg="mod">
          <ac:chgData name="Akanksha Upadhyay" userId="S::akanksha.upadhy7132@mytsom.ca::c130e4bf-907b-4ab0-a778-48de3a54dfa0" providerId="AD" clId="Web-{91278C5D-5B43-48B2-8E3A-BDBFBFEEFD66}" dt="2024-02-18T23:50:40.622" v="301" actId="20577"/>
          <ac:spMkLst>
            <pc:docMk/>
            <pc:sldMk cId="3792998682" sldId="325"/>
            <ac:spMk id="4" creationId="{95424179-F638-F67D-8E73-78212CACEFAC}"/>
          </ac:spMkLst>
        </pc:spChg>
      </pc:sldChg>
    </pc:docChg>
  </pc:docChgLst>
  <pc:docChgLst>
    <pc:chgData name="Kazuki Saito" userId="S::kazuki.saito4873@mytsom.ca::3d756ea0-7ec0-4b55-abf8-da05346b10c1" providerId="AD" clId="Web-{876E035C-1EF6-4789-9932-8C2A2A0D8556}"/>
    <pc:docChg chg="addSld modSld">
      <pc:chgData name="Kazuki Saito" userId="S::kazuki.saito4873@mytsom.ca::3d756ea0-7ec0-4b55-abf8-da05346b10c1" providerId="AD" clId="Web-{876E035C-1EF6-4789-9932-8C2A2A0D8556}" dt="2024-02-01T17:22:19.056" v="155" actId="20577"/>
      <pc:docMkLst>
        <pc:docMk/>
      </pc:docMkLst>
      <pc:sldChg chg="delSp modSp">
        <pc:chgData name="Kazuki Saito" userId="S::kazuki.saito4873@mytsom.ca::3d756ea0-7ec0-4b55-abf8-da05346b10c1" providerId="AD" clId="Web-{876E035C-1EF6-4789-9932-8C2A2A0D8556}" dt="2024-02-01T17:22:19.056" v="155" actId="20577"/>
        <pc:sldMkLst>
          <pc:docMk/>
          <pc:sldMk cId="1683108188" sldId="285"/>
        </pc:sldMkLst>
        <pc:spChg chg="mod">
          <ac:chgData name="Kazuki Saito" userId="S::kazuki.saito4873@mytsom.ca::3d756ea0-7ec0-4b55-abf8-da05346b10c1" providerId="AD" clId="Web-{876E035C-1EF6-4789-9932-8C2A2A0D8556}" dt="2024-02-01T17:20:11.789" v="7" actId="20577"/>
          <ac:spMkLst>
            <pc:docMk/>
            <pc:sldMk cId="1683108188" sldId="285"/>
            <ac:spMk id="3" creationId="{1E47259B-2C72-55E7-E837-F1049798CFE1}"/>
          </ac:spMkLst>
        </pc:spChg>
        <pc:spChg chg="del">
          <ac:chgData name="Kazuki Saito" userId="S::kazuki.saito4873@mytsom.ca::3d756ea0-7ec0-4b55-abf8-da05346b10c1" providerId="AD" clId="Web-{876E035C-1EF6-4789-9932-8C2A2A0D8556}" dt="2024-02-01T17:19:43.679" v="0"/>
          <ac:spMkLst>
            <pc:docMk/>
            <pc:sldMk cId="1683108188" sldId="285"/>
            <ac:spMk id="7" creationId="{E2BDD8F3-8CC4-0327-2593-4A3521FFD6CA}"/>
          </ac:spMkLst>
        </pc:spChg>
        <pc:spChg chg="mod">
          <ac:chgData name="Kazuki Saito" userId="S::kazuki.saito4873@mytsom.ca::3d756ea0-7ec0-4b55-abf8-da05346b10c1" providerId="AD" clId="Web-{876E035C-1EF6-4789-9932-8C2A2A0D8556}" dt="2024-02-01T17:22:12.275" v="154" actId="20577"/>
          <ac:spMkLst>
            <pc:docMk/>
            <pc:sldMk cId="1683108188" sldId="285"/>
            <ac:spMk id="13" creationId="{8AE4407C-559F-37D5-183B-E83B562B3A13}"/>
          </ac:spMkLst>
        </pc:spChg>
        <pc:spChg chg="mod">
          <ac:chgData name="Kazuki Saito" userId="S::kazuki.saito4873@mytsom.ca::3d756ea0-7ec0-4b55-abf8-da05346b10c1" providerId="AD" clId="Web-{876E035C-1EF6-4789-9932-8C2A2A0D8556}" dt="2024-02-01T17:20:27.352" v="21" actId="20577"/>
          <ac:spMkLst>
            <pc:docMk/>
            <pc:sldMk cId="1683108188" sldId="285"/>
            <ac:spMk id="14" creationId="{524E63FE-9695-7A3F-6BDD-B95690E2EA25}"/>
          </ac:spMkLst>
        </pc:spChg>
        <pc:spChg chg="mod">
          <ac:chgData name="Kazuki Saito" userId="S::kazuki.saito4873@mytsom.ca::3d756ea0-7ec0-4b55-abf8-da05346b10c1" providerId="AD" clId="Web-{876E035C-1EF6-4789-9932-8C2A2A0D8556}" dt="2024-02-01T17:22:19.056" v="155" actId="20577"/>
          <ac:spMkLst>
            <pc:docMk/>
            <pc:sldMk cId="1683108188" sldId="285"/>
            <ac:spMk id="15" creationId="{8DCEDB8B-A035-2F1C-CEE6-6D23AD280311}"/>
          </ac:spMkLst>
        </pc:spChg>
      </pc:sldChg>
      <pc:sldChg chg="add replId">
        <pc:chgData name="Kazuki Saito" userId="S::kazuki.saito4873@mytsom.ca::3d756ea0-7ec0-4b55-abf8-da05346b10c1" providerId="AD" clId="Web-{876E035C-1EF6-4789-9932-8C2A2A0D8556}" dt="2024-02-01T17:19:43.929" v="1"/>
        <pc:sldMkLst>
          <pc:docMk/>
          <pc:sldMk cId="1527186510" sldId="295"/>
        </pc:sldMkLst>
      </pc:sldChg>
      <pc:sldChg chg="add replId">
        <pc:chgData name="Kazuki Saito" userId="S::kazuki.saito4873@mytsom.ca::3d756ea0-7ec0-4b55-abf8-da05346b10c1" providerId="AD" clId="Web-{876E035C-1EF6-4789-9932-8C2A2A0D8556}" dt="2024-02-01T17:19:48.242" v="2"/>
        <pc:sldMkLst>
          <pc:docMk/>
          <pc:sldMk cId="4092271738" sldId="296"/>
        </pc:sldMkLst>
      </pc:sldChg>
    </pc:docChg>
  </pc:docChgLst>
  <pc:docChgLst>
    <pc:chgData name="Rojan Omarzadeh" userId="S::rojan.omarzadeh4825@mytsom.ca::ad01172d-d583-44b1-b692-a54b65cc53b5" providerId="AD" clId="Web-{E48EC8E3-E2E6-4FA5-BE90-533AC0110F78}"/>
    <pc:docChg chg="modSld">
      <pc:chgData name="Rojan Omarzadeh" userId="S::rojan.omarzadeh4825@mytsom.ca::ad01172d-d583-44b1-b692-a54b65cc53b5" providerId="AD" clId="Web-{E48EC8E3-E2E6-4FA5-BE90-533AC0110F78}" dt="2024-02-19T00:33:55.671" v="24"/>
      <pc:docMkLst>
        <pc:docMk/>
      </pc:docMkLst>
      <pc:sldChg chg="modNotes">
        <pc:chgData name="Rojan Omarzadeh" userId="S::rojan.omarzadeh4825@mytsom.ca::ad01172d-d583-44b1-b692-a54b65cc53b5" providerId="AD" clId="Web-{E48EC8E3-E2E6-4FA5-BE90-533AC0110F78}" dt="2024-02-19T00:33:55.671" v="24"/>
        <pc:sldMkLst>
          <pc:docMk/>
          <pc:sldMk cId="4133184216" sldId="318"/>
        </pc:sldMkLst>
      </pc:sldChg>
      <pc:sldChg chg="modNotes">
        <pc:chgData name="Rojan Omarzadeh" userId="S::rojan.omarzadeh4825@mytsom.ca::ad01172d-d583-44b1-b692-a54b65cc53b5" providerId="AD" clId="Web-{E48EC8E3-E2E6-4FA5-BE90-533AC0110F78}" dt="2024-02-19T00:28:25.870" v="19"/>
        <pc:sldMkLst>
          <pc:docMk/>
          <pc:sldMk cId="4249406153" sldId="330"/>
        </pc:sldMkLst>
      </pc:sldChg>
    </pc:docChg>
  </pc:docChgLst>
  <pc:docChgLst>
    <pc:chgData name="Hale Muge Ucar" userId="S::hale.ucar4472@mytsom.ca::b2cebefa-9c4e-4174-98ec-5f70e74f1ed6" providerId="AD" clId="Web-{E6D5972A-695E-453A-AA7B-9B7514204B6E}"/>
    <pc:docChg chg="modSld">
      <pc:chgData name="Hale Muge Ucar" userId="S::hale.ucar4472@mytsom.ca::b2cebefa-9c4e-4174-98ec-5f70e74f1ed6" providerId="AD" clId="Web-{E6D5972A-695E-453A-AA7B-9B7514204B6E}" dt="2024-02-02T18:30:46.084" v="317"/>
      <pc:docMkLst>
        <pc:docMk/>
      </pc:docMkLst>
      <pc:sldChg chg="modSp modNotes">
        <pc:chgData name="Hale Muge Ucar" userId="S::hale.ucar4472@mytsom.ca::b2cebefa-9c4e-4174-98ec-5f70e74f1ed6" providerId="AD" clId="Web-{E6D5972A-695E-453A-AA7B-9B7514204B6E}" dt="2024-02-02T18:30:46.084" v="317"/>
        <pc:sldMkLst>
          <pc:docMk/>
          <pc:sldMk cId="2542672935" sldId="276"/>
        </pc:sldMkLst>
        <pc:spChg chg="mod">
          <ac:chgData name="Hale Muge Ucar" userId="S::hale.ucar4472@mytsom.ca::b2cebefa-9c4e-4174-98ec-5f70e74f1ed6" providerId="AD" clId="Web-{E6D5972A-695E-453A-AA7B-9B7514204B6E}" dt="2024-02-02T18:28:55.285" v="180" actId="20577"/>
          <ac:spMkLst>
            <pc:docMk/>
            <pc:sldMk cId="2542672935" sldId="276"/>
            <ac:spMk id="25" creationId="{4CF849A2-494D-907F-009D-CD63FEF8DB92}"/>
          </ac:spMkLst>
        </pc:spChg>
      </pc:sldChg>
    </pc:docChg>
  </pc:docChgLst>
  <pc:docChgLst>
    <pc:chgData name="Akanksha Upadhyay" userId="S::akanksha.upadhy7132@mytsom.ca::c130e4bf-907b-4ab0-a778-48de3a54dfa0" providerId="AD" clId="Web-{CA40C118-66CA-4DD9-8686-02893C32A25E}"/>
    <pc:docChg chg="modSld">
      <pc:chgData name="Akanksha Upadhyay" userId="S::akanksha.upadhy7132@mytsom.ca::c130e4bf-907b-4ab0-a778-48de3a54dfa0" providerId="AD" clId="Web-{CA40C118-66CA-4DD9-8686-02893C32A25E}" dt="2024-02-01T17:57:51.477" v="129" actId="1076"/>
      <pc:docMkLst>
        <pc:docMk/>
      </pc:docMkLst>
      <pc:sldChg chg="modSp">
        <pc:chgData name="Akanksha Upadhyay" userId="S::akanksha.upadhy7132@mytsom.ca::c130e4bf-907b-4ab0-a778-48de3a54dfa0" providerId="AD" clId="Web-{CA40C118-66CA-4DD9-8686-02893C32A25E}" dt="2024-02-01T17:08:40.670" v="2" actId="20577"/>
        <pc:sldMkLst>
          <pc:docMk/>
          <pc:sldMk cId="2967132829" sldId="274"/>
        </pc:sldMkLst>
        <pc:spChg chg="mod">
          <ac:chgData name="Akanksha Upadhyay" userId="S::akanksha.upadhy7132@mytsom.ca::c130e4bf-907b-4ab0-a778-48de3a54dfa0" providerId="AD" clId="Web-{CA40C118-66CA-4DD9-8686-02893C32A25E}" dt="2024-02-01T17:08:40.670" v="2" actId="20577"/>
          <ac:spMkLst>
            <pc:docMk/>
            <pc:sldMk cId="2967132829" sldId="274"/>
            <ac:spMk id="6" creationId="{85E31889-F098-50D6-D895-1BC332A36420}"/>
          </ac:spMkLst>
        </pc:spChg>
      </pc:sldChg>
      <pc:sldChg chg="addSp delSp modSp">
        <pc:chgData name="Akanksha Upadhyay" userId="S::akanksha.upadhy7132@mytsom.ca::c130e4bf-907b-4ab0-a778-48de3a54dfa0" providerId="AD" clId="Web-{CA40C118-66CA-4DD9-8686-02893C32A25E}" dt="2024-02-01T17:46:18.515" v="126" actId="1076"/>
        <pc:sldMkLst>
          <pc:docMk/>
          <pc:sldMk cId="1956365471" sldId="287"/>
        </pc:sldMkLst>
        <pc:spChg chg="add del">
          <ac:chgData name="Akanksha Upadhyay" userId="S::akanksha.upadhy7132@mytsom.ca::c130e4bf-907b-4ab0-a778-48de3a54dfa0" providerId="AD" clId="Web-{CA40C118-66CA-4DD9-8686-02893C32A25E}" dt="2024-02-01T17:45:59.452" v="124"/>
          <ac:spMkLst>
            <pc:docMk/>
            <pc:sldMk cId="1956365471" sldId="287"/>
            <ac:spMk id="2" creationId="{5987F63B-58BF-E617-DD94-0E802BB6D06F}"/>
          </ac:spMkLst>
        </pc:spChg>
        <pc:spChg chg="del mod">
          <ac:chgData name="Akanksha Upadhyay" userId="S::akanksha.upadhy7132@mytsom.ca::c130e4bf-907b-4ab0-a778-48de3a54dfa0" providerId="AD" clId="Web-{CA40C118-66CA-4DD9-8686-02893C32A25E}" dt="2024-02-01T17:45:55.374" v="122"/>
          <ac:spMkLst>
            <pc:docMk/>
            <pc:sldMk cId="1956365471" sldId="287"/>
            <ac:spMk id="15" creationId="{5987F63B-58BF-E617-DD94-0E802BB6D06F}"/>
          </ac:spMkLst>
        </pc:spChg>
        <pc:picChg chg="add mod">
          <ac:chgData name="Akanksha Upadhyay" userId="S::akanksha.upadhy7132@mytsom.ca::c130e4bf-907b-4ab0-a778-48de3a54dfa0" providerId="AD" clId="Web-{CA40C118-66CA-4DD9-8686-02893C32A25E}" dt="2024-02-01T17:46:18.515" v="126" actId="1076"/>
          <ac:picMkLst>
            <pc:docMk/>
            <pc:sldMk cId="1956365471" sldId="287"/>
            <ac:picMk id="7" creationId="{CBFABC4A-5851-64F9-C5EC-9C8D529ECDF4}"/>
          </ac:picMkLst>
        </pc:picChg>
      </pc:sldChg>
      <pc:sldChg chg="addSp delSp modSp">
        <pc:chgData name="Akanksha Upadhyay" userId="S::akanksha.upadhy7132@mytsom.ca::c130e4bf-907b-4ab0-a778-48de3a54dfa0" providerId="AD" clId="Web-{CA40C118-66CA-4DD9-8686-02893C32A25E}" dt="2024-02-01T17:57:51.477" v="129" actId="1076"/>
        <pc:sldMkLst>
          <pc:docMk/>
          <pc:sldMk cId="3724527578" sldId="288"/>
        </pc:sldMkLst>
        <pc:spChg chg="del mod">
          <ac:chgData name="Akanksha Upadhyay" userId="S::akanksha.upadhy7132@mytsom.ca::c130e4bf-907b-4ab0-a778-48de3a54dfa0" providerId="AD" clId="Web-{CA40C118-66CA-4DD9-8686-02893C32A25E}" dt="2024-02-01T17:43:45.513" v="117"/>
          <ac:spMkLst>
            <pc:docMk/>
            <pc:sldMk cId="3724527578" sldId="288"/>
            <ac:spMk id="15" creationId="{C5DA07DA-2B5A-7F76-0D3A-FB575AF03F44}"/>
          </ac:spMkLst>
        </pc:spChg>
        <pc:picChg chg="add del mod">
          <ac:chgData name="Akanksha Upadhyay" userId="S::akanksha.upadhy7132@mytsom.ca::c130e4bf-907b-4ab0-a778-48de3a54dfa0" providerId="AD" clId="Web-{CA40C118-66CA-4DD9-8686-02893C32A25E}" dt="2024-02-01T17:57:18.727" v="127"/>
          <ac:picMkLst>
            <pc:docMk/>
            <pc:sldMk cId="3724527578" sldId="288"/>
            <ac:picMk id="2" creationId="{0E182A43-108C-6E8B-0033-306B36DB89A7}"/>
          </ac:picMkLst>
        </pc:picChg>
        <pc:picChg chg="add mod">
          <ac:chgData name="Akanksha Upadhyay" userId="S::akanksha.upadhy7132@mytsom.ca::c130e4bf-907b-4ab0-a778-48de3a54dfa0" providerId="AD" clId="Web-{CA40C118-66CA-4DD9-8686-02893C32A25E}" dt="2024-02-01T17:57:51.477" v="129" actId="1076"/>
          <ac:picMkLst>
            <pc:docMk/>
            <pc:sldMk cId="3724527578" sldId="288"/>
            <ac:picMk id="7" creationId="{FC82E9B5-74A0-F28A-F9F1-CF91CABE3F96}"/>
          </ac:picMkLst>
        </pc:picChg>
      </pc:sldChg>
      <pc:sldChg chg="addSp delSp modSp">
        <pc:chgData name="Akanksha Upadhyay" userId="S::akanksha.upadhy7132@mytsom.ca::c130e4bf-907b-4ab0-a778-48de3a54dfa0" providerId="AD" clId="Web-{CA40C118-66CA-4DD9-8686-02893C32A25E}" dt="2024-02-01T17:40:57.213" v="112" actId="1076"/>
        <pc:sldMkLst>
          <pc:docMk/>
          <pc:sldMk cId="1554370123" sldId="289"/>
        </pc:sldMkLst>
        <pc:spChg chg="mod">
          <ac:chgData name="Akanksha Upadhyay" userId="S::akanksha.upadhy7132@mytsom.ca::c130e4bf-907b-4ab0-a778-48de3a54dfa0" providerId="AD" clId="Web-{CA40C118-66CA-4DD9-8686-02893C32A25E}" dt="2024-02-01T17:37:43.523" v="106" actId="1076"/>
          <ac:spMkLst>
            <pc:docMk/>
            <pc:sldMk cId="1554370123" sldId="289"/>
            <ac:spMk id="6" creationId="{E4048023-10DB-124B-679C-DA0D5AD72592}"/>
          </ac:spMkLst>
        </pc:spChg>
        <pc:spChg chg="del mod">
          <ac:chgData name="Akanksha Upadhyay" userId="S::akanksha.upadhy7132@mytsom.ca::c130e4bf-907b-4ab0-a778-48de3a54dfa0" providerId="AD" clId="Web-{CA40C118-66CA-4DD9-8686-02893C32A25E}" dt="2024-02-01T17:40:51.338" v="111"/>
          <ac:spMkLst>
            <pc:docMk/>
            <pc:sldMk cId="1554370123" sldId="289"/>
            <ac:spMk id="16" creationId="{7A1ED76E-F72F-A306-E1BA-753C77857DEE}"/>
          </ac:spMkLst>
        </pc:spChg>
        <pc:picChg chg="add mod">
          <ac:chgData name="Akanksha Upadhyay" userId="S::akanksha.upadhy7132@mytsom.ca::c130e4bf-907b-4ab0-a778-48de3a54dfa0" providerId="AD" clId="Web-{CA40C118-66CA-4DD9-8686-02893C32A25E}" dt="2024-02-01T17:40:57.213" v="112" actId="1076"/>
          <ac:picMkLst>
            <pc:docMk/>
            <pc:sldMk cId="1554370123" sldId="289"/>
            <ac:picMk id="2" creationId="{E1CA2095-F10A-B8F2-F793-1A02365EB521}"/>
          </ac:picMkLst>
        </pc:picChg>
        <pc:picChg chg="mod">
          <ac:chgData name="Akanksha Upadhyay" userId="S::akanksha.upadhy7132@mytsom.ca::c130e4bf-907b-4ab0-a778-48de3a54dfa0" providerId="AD" clId="Web-{CA40C118-66CA-4DD9-8686-02893C32A25E}" dt="2024-02-01T17:37:33.523" v="105" actId="1076"/>
          <ac:picMkLst>
            <pc:docMk/>
            <pc:sldMk cId="1554370123" sldId="289"/>
            <ac:picMk id="3" creationId="{565D526A-F737-DB7F-50B9-12E61EC81363}"/>
          </ac:picMkLst>
        </pc:picChg>
      </pc:sldChg>
      <pc:sldChg chg="addSp delSp modSp">
        <pc:chgData name="Akanksha Upadhyay" userId="S::akanksha.upadhy7132@mytsom.ca::c130e4bf-907b-4ab0-a778-48de3a54dfa0" providerId="AD" clId="Web-{CA40C118-66CA-4DD9-8686-02893C32A25E}" dt="2024-02-01T17:34:34.396" v="104" actId="1076"/>
        <pc:sldMkLst>
          <pc:docMk/>
          <pc:sldMk cId="1283439692" sldId="290"/>
        </pc:sldMkLst>
        <pc:spChg chg="del mod">
          <ac:chgData name="Akanksha Upadhyay" userId="S::akanksha.upadhy7132@mytsom.ca::c130e4bf-907b-4ab0-a778-48de3a54dfa0" providerId="AD" clId="Web-{CA40C118-66CA-4DD9-8686-02893C32A25E}" dt="2024-02-01T17:34:30.161" v="103"/>
          <ac:spMkLst>
            <pc:docMk/>
            <pc:sldMk cId="1283439692" sldId="290"/>
            <ac:spMk id="18" creationId="{1BA8F6A2-95F7-643C-AB6E-A8C14DF6E842}"/>
          </ac:spMkLst>
        </pc:spChg>
        <pc:picChg chg="add mod">
          <ac:chgData name="Akanksha Upadhyay" userId="S::akanksha.upadhy7132@mytsom.ca::c130e4bf-907b-4ab0-a778-48de3a54dfa0" providerId="AD" clId="Web-{CA40C118-66CA-4DD9-8686-02893C32A25E}" dt="2024-02-01T17:34:34.396" v="104" actId="1076"/>
          <ac:picMkLst>
            <pc:docMk/>
            <pc:sldMk cId="1283439692" sldId="290"/>
            <ac:picMk id="2" creationId="{45B5FAB5-3C6A-C2E3-0411-5823E79CA3B9}"/>
          </ac:picMkLst>
        </pc:picChg>
      </pc:sldChg>
      <pc:sldChg chg="addSp delSp modSp">
        <pc:chgData name="Akanksha Upadhyay" userId="S::akanksha.upadhy7132@mytsom.ca::c130e4bf-907b-4ab0-a778-48de3a54dfa0" providerId="AD" clId="Web-{CA40C118-66CA-4DD9-8686-02893C32A25E}" dt="2024-02-01T17:28:17.468" v="96" actId="1076"/>
        <pc:sldMkLst>
          <pc:docMk/>
          <pc:sldMk cId="505142323" sldId="291"/>
        </pc:sldMkLst>
        <pc:spChg chg="mod">
          <ac:chgData name="Akanksha Upadhyay" userId="S::akanksha.upadhy7132@mytsom.ca::c130e4bf-907b-4ab0-a778-48de3a54dfa0" providerId="AD" clId="Web-{CA40C118-66CA-4DD9-8686-02893C32A25E}" dt="2024-02-01T17:28:17.468" v="96" actId="1076"/>
          <ac:spMkLst>
            <pc:docMk/>
            <pc:sldMk cId="505142323" sldId="291"/>
            <ac:spMk id="6" creationId="{E4048023-10DB-124B-679C-DA0D5AD72592}"/>
          </ac:spMkLst>
        </pc:spChg>
        <pc:spChg chg="mod">
          <ac:chgData name="Akanksha Upadhyay" userId="S::akanksha.upadhy7132@mytsom.ca::c130e4bf-907b-4ab0-a778-48de3a54dfa0" providerId="AD" clId="Web-{CA40C118-66CA-4DD9-8686-02893C32A25E}" dt="2024-02-01T17:09:51.733" v="88" actId="20577"/>
          <ac:spMkLst>
            <pc:docMk/>
            <pc:sldMk cId="505142323" sldId="291"/>
            <ac:spMk id="10" creationId="{457E5F58-1A72-B8D3-78EB-89D73F9D708E}"/>
          </ac:spMkLst>
        </pc:spChg>
        <pc:spChg chg="del mod">
          <ac:chgData name="Akanksha Upadhyay" userId="S::akanksha.upadhy7132@mytsom.ca::c130e4bf-907b-4ab0-a778-48de3a54dfa0" providerId="AD" clId="Web-{CA40C118-66CA-4DD9-8686-02893C32A25E}" dt="2024-02-01T17:27:52.453" v="95"/>
          <ac:spMkLst>
            <pc:docMk/>
            <pc:sldMk cId="505142323" sldId="291"/>
            <ac:spMk id="19" creationId="{49248817-1D0F-E918-9897-26F329EA84B7}"/>
          </ac:spMkLst>
        </pc:spChg>
        <pc:picChg chg="add mod">
          <ac:chgData name="Akanksha Upadhyay" userId="S::akanksha.upadhy7132@mytsom.ca::c130e4bf-907b-4ab0-a778-48de3a54dfa0" providerId="AD" clId="Web-{CA40C118-66CA-4DD9-8686-02893C32A25E}" dt="2024-02-01T17:27:38.187" v="93" actId="1076"/>
          <ac:picMkLst>
            <pc:docMk/>
            <pc:sldMk cId="505142323" sldId="291"/>
            <ac:picMk id="2" creationId="{63153BF1-082D-EE71-F574-CD7025E76E9E}"/>
          </ac:picMkLst>
        </pc:picChg>
      </pc:sldChg>
    </pc:docChg>
  </pc:docChgLst>
  <pc:docChgLst>
    <pc:chgData name="Rojan Omarzadeh" userId="S::rojan.omarzadeh4825@mytsom.ca::ad01172d-d583-44b1-b692-a54b65cc53b5" providerId="AD" clId="Web-{F5EA046A-1DDF-473B-B5B8-265B5BDC6A91}"/>
    <pc:docChg chg="modSld">
      <pc:chgData name="Rojan Omarzadeh" userId="S::rojan.omarzadeh4825@mytsom.ca::ad01172d-d583-44b1-b692-a54b65cc53b5" providerId="AD" clId="Web-{F5EA046A-1DDF-473B-B5B8-265B5BDC6A91}" dt="2024-02-19T00:10:07.209" v="94"/>
      <pc:docMkLst>
        <pc:docMk/>
      </pc:docMkLst>
      <pc:sldChg chg="modSp modNotes">
        <pc:chgData name="Rojan Omarzadeh" userId="S::rojan.omarzadeh4825@mytsom.ca::ad01172d-d583-44b1-b692-a54b65cc53b5" providerId="AD" clId="Web-{F5EA046A-1DDF-473B-B5B8-265B5BDC6A91}" dt="2024-02-19T00:10:07.209" v="94"/>
        <pc:sldMkLst>
          <pc:docMk/>
          <pc:sldMk cId="4133184216" sldId="318"/>
        </pc:sldMkLst>
        <pc:picChg chg="mod">
          <ac:chgData name="Rojan Omarzadeh" userId="S::rojan.omarzadeh4825@mytsom.ca::ad01172d-d583-44b1-b692-a54b65cc53b5" providerId="AD" clId="Web-{F5EA046A-1DDF-473B-B5B8-265B5BDC6A91}" dt="2024-02-19T00:01:42.667" v="1" actId="1076"/>
          <ac:picMkLst>
            <pc:docMk/>
            <pc:sldMk cId="4133184216" sldId="318"/>
            <ac:picMk id="3" creationId="{1DF2323A-AD6C-48F3-0177-DCD0C7DB2771}"/>
          </ac:picMkLst>
        </pc:picChg>
      </pc:sldChg>
    </pc:docChg>
  </pc:docChgLst>
  <pc:docChgLst>
    <pc:chgData name="Akanksha Upadhyay" userId="S::akanksha.upadhy7132@mytsom.ca::c130e4bf-907b-4ab0-a778-48de3a54dfa0" providerId="AD" clId="Web-{F4E7AA54-2C1F-4F11-8F3A-5B9CF9A97DD9}"/>
    <pc:docChg chg="addSld modSld sldOrd">
      <pc:chgData name="Akanksha Upadhyay" userId="S::akanksha.upadhy7132@mytsom.ca::c130e4bf-907b-4ab0-a778-48de3a54dfa0" providerId="AD" clId="Web-{F4E7AA54-2C1F-4F11-8F3A-5B9CF9A97DD9}" dt="2024-02-17T23:50:54.665" v="32"/>
      <pc:docMkLst>
        <pc:docMk/>
      </pc:docMkLst>
      <pc:sldChg chg="modSp">
        <pc:chgData name="Akanksha Upadhyay" userId="S::akanksha.upadhy7132@mytsom.ca::c130e4bf-907b-4ab0-a778-48de3a54dfa0" providerId="AD" clId="Web-{F4E7AA54-2C1F-4F11-8F3A-5B9CF9A97DD9}" dt="2024-02-17T23:48:08.225" v="1"/>
        <pc:sldMkLst>
          <pc:docMk/>
          <pc:sldMk cId="216918506" sldId="310"/>
        </pc:sldMkLst>
        <pc:spChg chg="mod">
          <ac:chgData name="Akanksha Upadhyay" userId="S::akanksha.upadhy7132@mytsom.ca::c130e4bf-907b-4ab0-a778-48de3a54dfa0" providerId="AD" clId="Web-{F4E7AA54-2C1F-4F11-8F3A-5B9CF9A97DD9}" dt="2024-02-17T23:48:08.225" v="1"/>
          <ac:spMkLst>
            <pc:docMk/>
            <pc:sldMk cId="216918506" sldId="310"/>
            <ac:spMk id="4" creationId="{0AF5FBAF-0F7D-5705-61E7-081438F0CF50}"/>
          </ac:spMkLst>
        </pc:spChg>
      </pc:sldChg>
      <pc:sldChg chg="delSp">
        <pc:chgData name="Akanksha Upadhyay" userId="S::akanksha.upadhy7132@mytsom.ca::c130e4bf-907b-4ab0-a778-48de3a54dfa0" providerId="AD" clId="Web-{F4E7AA54-2C1F-4F11-8F3A-5B9CF9A97DD9}" dt="2024-02-17T23:49:17.976" v="4"/>
        <pc:sldMkLst>
          <pc:docMk/>
          <pc:sldMk cId="2823043556" sldId="324"/>
        </pc:sldMkLst>
        <pc:spChg chg="del">
          <ac:chgData name="Akanksha Upadhyay" userId="S::akanksha.upadhy7132@mytsom.ca::c130e4bf-907b-4ab0-a778-48de3a54dfa0" providerId="AD" clId="Web-{F4E7AA54-2C1F-4F11-8F3A-5B9CF9A97DD9}" dt="2024-02-17T23:49:17.976" v="4"/>
          <ac:spMkLst>
            <pc:docMk/>
            <pc:sldMk cId="2823043556" sldId="324"/>
            <ac:spMk id="4" creationId="{107902F6-EE5E-8942-CF6C-B1C4C1B88DA5}"/>
          </ac:spMkLst>
        </pc:spChg>
      </pc:sldChg>
      <pc:sldChg chg="addSp delSp modSp add ord replId">
        <pc:chgData name="Akanksha Upadhyay" userId="S::akanksha.upadhy7132@mytsom.ca::c130e4bf-907b-4ab0-a778-48de3a54dfa0" providerId="AD" clId="Web-{F4E7AA54-2C1F-4F11-8F3A-5B9CF9A97DD9}" dt="2024-02-17T23:50:54.665" v="32"/>
        <pc:sldMkLst>
          <pc:docMk/>
          <pc:sldMk cId="2297179680" sldId="330"/>
        </pc:sldMkLst>
        <pc:spChg chg="del">
          <ac:chgData name="Akanksha Upadhyay" userId="S::akanksha.upadhy7132@mytsom.ca::c130e4bf-907b-4ab0-a778-48de3a54dfa0" providerId="AD" clId="Web-{F4E7AA54-2C1F-4F11-8F3A-5B9CF9A97DD9}" dt="2024-02-17T23:49:29.133" v="9"/>
          <ac:spMkLst>
            <pc:docMk/>
            <pc:sldMk cId="2297179680" sldId="330"/>
            <ac:spMk id="3" creationId="{A2A9E209-5C1A-DFBC-C17B-B0D46F123E16}"/>
          </ac:spMkLst>
        </pc:spChg>
        <pc:spChg chg="del">
          <ac:chgData name="Akanksha Upadhyay" userId="S::akanksha.upadhy7132@mytsom.ca::c130e4bf-907b-4ab0-a778-48de3a54dfa0" providerId="AD" clId="Web-{F4E7AA54-2C1F-4F11-8F3A-5B9CF9A97DD9}" dt="2024-02-17T23:49:29.133" v="10"/>
          <ac:spMkLst>
            <pc:docMk/>
            <pc:sldMk cId="2297179680" sldId="330"/>
            <ac:spMk id="8" creationId="{874A2BF2-7A71-706D-F51B-5AE1CE957506}"/>
          </ac:spMkLst>
        </pc:spChg>
        <pc:spChg chg="del">
          <ac:chgData name="Akanksha Upadhyay" userId="S::akanksha.upadhy7132@mytsom.ca::c130e4bf-907b-4ab0-a778-48de3a54dfa0" providerId="AD" clId="Web-{F4E7AA54-2C1F-4F11-8F3A-5B9CF9A97DD9}" dt="2024-02-17T23:49:29.133" v="8"/>
          <ac:spMkLst>
            <pc:docMk/>
            <pc:sldMk cId="2297179680" sldId="330"/>
            <ac:spMk id="11" creationId="{2955CB5B-9064-75C0-4A2A-652CCCF2EE9A}"/>
          </ac:spMkLst>
        </pc:spChg>
        <pc:spChg chg="add del">
          <ac:chgData name="Akanksha Upadhyay" userId="S::akanksha.upadhy7132@mytsom.ca::c130e4bf-907b-4ab0-a778-48de3a54dfa0" providerId="AD" clId="Web-{F4E7AA54-2C1F-4F11-8F3A-5B9CF9A97DD9}" dt="2024-02-17T23:49:57.867" v="21"/>
          <ac:spMkLst>
            <pc:docMk/>
            <pc:sldMk cId="2297179680" sldId="330"/>
            <ac:spMk id="12" creationId="{EC53BF9E-524C-01D2-3219-30D46103AC12}"/>
          </ac:spMkLst>
        </pc:spChg>
        <pc:spChg chg="del">
          <ac:chgData name="Akanksha Upadhyay" userId="S::akanksha.upadhy7132@mytsom.ca::c130e4bf-907b-4ab0-a778-48de3a54dfa0" providerId="AD" clId="Web-{F4E7AA54-2C1F-4F11-8F3A-5B9CF9A97DD9}" dt="2024-02-17T23:49:29.133" v="7"/>
          <ac:spMkLst>
            <pc:docMk/>
            <pc:sldMk cId="2297179680" sldId="330"/>
            <ac:spMk id="13" creationId="{4FA6330A-8EDF-4369-5741-B6F91AC6AA08}"/>
          </ac:spMkLst>
        </pc:spChg>
        <pc:spChg chg="add del">
          <ac:chgData name="Akanksha Upadhyay" userId="S::akanksha.upadhy7132@mytsom.ca::c130e4bf-907b-4ab0-a778-48de3a54dfa0" providerId="AD" clId="Web-{F4E7AA54-2C1F-4F11-8F3A-5B9CF9A97DD9}" dt="2024-02-17T23:49:57.867" v="20"/>
          <ac:spMkLst>
            <pc:docMk/>
            <pc:sldMk cId="2297179680" sldId="330"/>
            <ac:spMk id="15" creationId="{8E858037-9FD6-134B-2EDE-11064776B921}"/>
          </ac:spMkLst>
        </pc:spChg>
        <pc:spChg chg="del">
          <ac:chgData name="Akanksha Upadhyay" userId="S::akanksha.upadhy7132@mytsom.ca::c130e4bf-907b-4ab0-a778-48de3a54dfa0" providerId="AD" clId="Web-{F4E7AA54-2C1F-4F11-8F3A-5B9CF9A97DD9}" dt="2024-02-17T23:49:29.133" v="6"/>
          <ac:spMkLst>
            <pc:docMk/>
            <pc:sldMk cId="2297179680" sldId="330"/>
            <ac:spMk id="17" creationId="{A490EFDD-D7A0-426D-4D58-2EC1E3B3E668}"/>
          </ac:spMkLst>
        </pc:spChg>
        <pc:spChg chg="add del">
          <ac:chgData name="Akanksha Upadhyay" userId="S::akanksha.upadhy7132@mytsom.ca::c130e4bf-907b-4ab0-a778-48de3a54dfa0" providerId="AD" clId="Web-{F4E7AA54-2C1F-4F11-8F3A-5B9CF9A97DD9}" dt="2024-02-17T23:49:57.867" v="19"/>
          <ac:spMkLst>
            <pc:docMk/>
            <pc:sldMk cId="2297179680" sldId="330"/>
            <ac:spMk id="18" creationId="{118B6F00-5B61-5AFF-1116-237696B33965}"/>
          </ac:spMkLst>
        </pc:spChg>
        <pc:spChg chg="del">
          <ac:chgData name="Akanksha Upadhyay" userId="S::akanksha.upadhy7132@mytsom.ca::c130e4bf-907b-4ab0-a778-48de3a54dfa0" providerId="AD" clId="Web-{F4E7AA54-2C1F-4F11-8F3A-5B9CF9A97DD9}" dt="2024-02-17T23:49:29.133" v="5"/>
          <ac:spMkLst>
            <pc:docMk/>
            <pc:sldMk cId="2297179680" sldId="330"/>
            <ac:spMk id="19" creationId="{73E5857A-3250-7D34-C34A-4DCA00B88AB5}"/>
          </ac:spMkLst>
        </pc:spChg>
        <pc:spChg chg="add del">
          <ac:chgData name="Akanksha Upadhyay" userId="S::akanksha.upadhy7132@mytsom.ca::c130e4bf-907b-4ab0-a778-48de3a54dfa0" providerId="AD" clId="Web-{F4E7AA54-2C1F-4F11-8F3A-5B9CF9A97DD9}" dt="2024-02-17T23:49:57.867" v="18"/>
          <ac:spMkLst>
            <pc:docMk/>
            <pc:sldMk cId="2297179680" sldId="330"/>
            <ac:spMk id="21" creationId="{A812C139-D33D-5E25-BE34-59D8522663C6}"/>
          </ac:spMkLst>
        </pc:spChg>
        <pc:spChg chg="add del">
          <ac:chgData name="Akanksha Upadhyay" userId="S::akanksha.upadhy7132@mytsom.ca::c130e4bf-907b-4ab0-a778-48de3a54dfa0" providerId="AD" clId="Web-{F4E7AA54-2C1F-4F11-8F3A-5B9CF9A97DD9}" dt="2024-02-17T23:49:57.867" v="17"/>
          <ac:spMkLst>
            <pc:docMk/>
            <pc:sldMk cId="2297179680" sldId="330"/>
            <ac:spMk id="23" creationId="{25BB1762-5F1D-E91F-BBB4-568F76C671B0}"/>
          </ac:spMkLst>
        </pc:spChg>
        <pc:spChg chg="add mod">
          <ac:chgData name="Akanksha Upadhyay" userId="S::akanksha.upadhy7132@mytsom.ca::c130e4bf-907b-4ab0-a778-48de3a54dfa0" providerId="AD" clId="Web-{F4E7AA54-2C1F-4F11-8F3A-5B9CF9A97DD9}" dt="2024-02-17T23:50:54.665" v="32"/>
          <ac:spMkLst>
            <pc:docMk/>
            <pc:sldMk cId="2297179680" sldId="330"/>
            <ac:spMk id="25" creationId="{9050433B-A8CF-C4B2-D166-B1679932F61E}"/>
          </ac:spMkLst>
        </pc:spChg>
        <pc:spChg chg="add">
          <ac:chgData name="Akanksha Upadhyay" userId="S::akanksha.upadhy7132@mytsom.ca::c130e4bf-907b-4ab0-a778-48de3a54dfa0" providerId="AD" clId="Web-{F4E7AA54-2C1F-4F11-8F3A-5B9CF9A97DD9}" dt="2024-02-17T23:50:07.352" v="24"/>
          <ac:spMkLst>
            <pc:docMk/>
            <pc:sldMk cId="2297179680" sldId="330"/>
            <ac:spMk id="27" creationId="{B55BD23A-169D-214E-2E65-64B74566B7CD}"/>
          </ac:spMkLst>
        </pc:spChg>
        <pc:spChg chg="add">
          <ac:chgData name="Akanksha Upadhyay" userId="S::akanksha.upadhy7132@mytsom.ca::c130e4bf-907b-4ab0-a778-48de3a54dfa0" providerId="AD" clId="Web-{F4E7AA54-2C1F-4F11-8F3A-5B9CF9A97DD9}" dt="2024-02-17T23:50:07.367" v="25"/>
          <ac:spMkLst>
            <pc:docMk/>
            <pc:sldMk cId="2297179680" sldId="330"/>
            <ac:spMk id="29" creationId="{27EA845C-D88A-D937-0BE3-6E3687307AA9}"/>
          </ac:spMkLst>
        </pc:spChg>
        <pc:spChg chg="add mod">
          <ac:chgData name="Akanksha Upadhyay" userId="S::akanksha.upadhy7132@mytsom.ca::c130e4bf-907b-4ab0-a778-48de3a54dfa0" providerId="AD" clId="Web-{F4E7AA54-2C1F-4F11-8F3A-5B9CF9A97DD9}" dt="2024-02-17T23:50:42.274" v="31"/>
          <ac:spMkLst>
            <pc:docMk/>
            <pc:sldMk cId="2297179680" sldId="330"/>
            <ac:spMk id="31" creationId="{4127F470-727B-9479-EB82-06A25C3EFAFE}"/>
          </ac:spMkLst>
        </pc:spChg>
        <pc:spChg chg="add">
          <ac:chgData name="Akanksha Upadhyay" userId="S::akanksha.upadhy7132@mytsom.ca::c130e4bf-907b-4ab0-a778-48de3a54dfa0" providerId="AD" clId="Web-{F4E7AA54-2C1F-4F11-8F3A-5B9CF9A97DD9}" dt="2024-02-17T23:50:07.399" v="27"/>
          <ac:spMkLst>
            <pc:docMk/>
            <pc:sldMk cId="2297179680" sldId="330"/>
            <ac:spMk id="33" creationId="{000F2490-43FE-C1A6-DF1D-6C07CB0DD3A9}"/>
          </ac:spMkLst>
        </pc:spChg>
        <pc:grpChg chg="add del">
          <ac:chgData name="Akanksha Upadhyay" userId="S::akanksha.upadhy7132@mytsom.ca::c130e4bf-907b-4ab0-a778-48de3a54dfa0" providerId="AD" clId="Web-{F4E7AA54-2C1F-4F11-8F3A-5B9CF9A97DD9}" dt="2024-02-17T23:49:57.867" v="22"/>
          <ac:grpSpMkLst>
            <pc:docMk/>
            <pc:sldMk cId="2297179680" sldId="330"/>
            <ac:grpSpMk id="9" creationId="{AB456E23-B466-3FEB-B3D0-860C42A33B1B}"/>
          </ac:grpSpMkLst>
        </pc:grpChg>
      </pc:sldChg>
    </pc:docChg>
  </pc:docChgLst>
  <pc:docChgLst>
    <pc:chgData name="Akanksha Upadhyay" userId="S::akanksha.upadhy7132@mytsom.ca::c130e4bf-907b-4ab0-a778-48de3a54dfa0" providerId="AD" clId="Web-{C29A56C9-3D32-4442-877A-B793A87E5BE7}"/>
    <pc:docChg chg="modSld">
      <pc:chgData name="Akanksha Upadhyay" userId="S::akanksha.upadhy7132@mytsom.ca::c130e4bf-907b-4ab0-a778-48de3a54dfa0" providerId="AD" clId="Web-{C29A56C9-3D32-4442-877A-B793A87E5BE7}" dt="2024-02-03T03:48:39.183" v="96" actId="20577"/>
      <pc:docMkLst>
        <pc:docMk/>
      </pc:docMkLst>
      <pc:sldChg chg="modSp modNotes">
        <pc:chgData name="Akanksha Upadhyay" userId="S::akanksha.upadhy7132@mytsom.ca::c130e4bf-907b-4ab0-a778-48de3a54dfa0" providerId="AD" clId="Web-{C29A56C9-3D32-4442-877A-B793A87E5BE7}" dt="2024-02-03T03:48:39.183" v="96" actId="20577"/>
        <pc:sldMkLst>
          <pc:docMk/>
          <pc:sldMk cId="1956365471" sldId="287"/>
        </pc:sldMkLst>
        <pc:spChg chg="mod">
          <ac:chgData name="Akanksha Upadhyay" userId="S::akanksha.upadhy7132@mytsom.ca::c130e4bf-907b-4ab0-a778-48de3a54dfa0" providerId="AD" clId="Web-{C29A56C9-3D32-4442-877A-B793A87E5BE7}" dt="2024-02-03T03:48:39.183" v="96" actId="20577"/>
          <ac:spMkLst>
            <pc:docMk/>
            <pc:sldMk cId="1956365471" sldId="287"/>
            <ac:spMk id="13" creationId="{131A95FB-02FE-CED7-DF61-031164F9AEAA}"/>
          </ac:spMkLst>
        </pc:spChg>
      </pc:sldChg>
      <pc:sldChg chg="addSp delSp modSp">
        <pc:chgData name="Akanksha Upadhyay" userId="S::akanksha.upadhy7132@mytsom.ca::c130e4bf-907b-4ab0-a778-48de3a54dfa0" providerId="AD" clId="Web-{C29A56C9-3D32-4442-877A-B793A87E5BE7}" dt="2024-02-03T02:53:51.689" v="57" actId="20577"/>
        <pc:sldMkLst>
          <pc:docMk/>
          <pc:sldMk cId="1554370123" sldId="289"/>
        </pc:sldMkLst>
        <pc:spChg chg="add mod">
          <ac:chgData name="Akanksha Upadhyay" userId="S::akanksha.upadhy7132@mytsom.ca::c130e4bf-907b-4ab0-a778-48de3a54dfa0" providerId="AD" clId="Web-{C29A56C9-3D32-4442-877A-B793A87E5BE7}" dt="2024-02-03T02:42:36.150" v="27" actId="20577"/>
          <ac:spMkLst>
            <pc:docMk/>
            <pc:sldMk cId="1554370123" sldId="289"/>
            <ac:spMk id="2" creationId="{68C5C695-D66F-1E07-AED8-8BA9BEAA023A}"/>
          </ac:spMkLst>
        </pc:spChg>
        <pc:spChg chg="mod">
          <ac:chgData name="Akanksha Upadhyay" userId="S::akanksha.upadhy7132@mytsom.ca::c130e4bf-907b-4ab0-a778-48de3a54dfa0" providerId="AD" clId="Web-{C29A56C9-3D32-4442-877A-B793A87E5BE7}" dt="2024-02-03T02:53:51.689" v="57" actId="20577"/>
          <ac:spMkLst>
            <pc:docMk/>
            <pc:sldMk cId="1554370123" sldId="289"/>
            <ac:spMk id="11" creationId="{5C12B884-3880-A9C7-3C16-260AAA2D2D16}"/>
          </ac:spMkLst>
        </pc:spChg>
        <pc:picChg chg="del">
          <ac:chgData name="Akanksha Upadhyay" userId="S::akanksha.upadhy7132@mytsom.ca::c130e4bf-907b-4ab0-a778-48de3a54dfa0" providerId="AD" clId="Web-{C29A56C9-3D32-4442-877A-B793A87E5BE7}" dt="2024-02-03T02:40:22.168" v="0"/>
          <ac:picMkLst>
            <pc:docMk/>
            <pc:sldMk cId="1554370123" sldId="289"/>
            <ac:picMk id="3" creationId="{565D526A-F737-DB7F-50B9-12E61EC81363}"/>
          </ac:picMkLst>
        </pc:picChg>
      </pc:sldChg>
      <pc:sldChg chg="modSp">
        <pc:chgData name="Akanksha Upadhyay" userId="S::akanksha.upadhy7132@mytsom.ca::c130e4bf-907b-4ab0-a778-48de3a54dfa0" providerId="AD" clId="Web-{C29A56C9-3D32-4442-877A-B793A87E5BE7}" dt="2024-02-03T03:41:41.688" v="61" actId="20577"/>
        <pc:sldMkLst>
          <pc:docMk/>
          <pc:sldMk cId="1283439692" sldId="290"/>
        </pc:sldMkLst>
        <pc:spChg chg="mod">
          <ac:chgData name="Akanksha Upadhyay" userId="S::akanksha.upadhy7132@mytsom.ca::c130e4bf-907b-4ab0-a778-48de3a54dfa0" providerId="AD" clId="Web-{C29A56C9-3D32-4442-877A-B793A87E5BE7}" dt="2024-02-03T03:41:41.688" v="61" actId="20577"/>
          <ac:spMkLst>
            <pc:docMk/>
            <pc:sldMk cId="1283439692" sldId="290"/>
            <ac:spMk id="9" creationId="{BAB7288F-B8A9-8560-830F-BDF8A743AD88}"/>
          </ac:spMkLst>
        </pc:spChg>
      </pc:sldChg>
      <pc:sldChg chg="modSp">
        <pc:chgData name="Akanksha Upadhyay" userId="S::akanksha.upadhy7132@mytsom.ca::c130e4bf-907b-4ab0-a778-48de3a54dfa0" providerId="AD" clId="Web-{C29A56C9-3D32-4442-877A-B793A87E5BE7}" dt="2024-02-03T03:09:00.085" v="59" actId="20577"/>
        <pc:sldMkLst>
          <pc:docMk/>
          <pc:sldMk cId="3186799301" sldId="292"/>
        </pc:sldMkLst>
        <pc:spChg chg="mod">
          <ac:chgData name="Akanksha Upadhyay" userId="S::akanksha.upadhy7132@mytsom.ca::c130e4bf-907b-4ab0-a778-48de3a54dfa0" providerId="AD" clId="Web-{C29A56C9-3D32-4442-877A-B793A87E5BE7}" dt="2024-02-03T03:09:00.085" v="59" actId="20577"/>
          <ac:spMkLst>
            <pc:docMk/>
            <pc:sldMk cId="3186799301" sldId="292"/>
            <ac:spMk id="13" creationId="{4FA6330A-8EDF-4369-5741-B6F91AC6AA08}"/>
          </ac:spMkLst>
        </pc:spChg>
      </pc:sldChg>
    </pc:docChg>
  </pc:docChgLst>
  <pc:docChgLst>
    <pc:chgData name="Rojan Omarzadeh" userId="S::rojan.omarzadeh4825@mytsom.ca::ad01172d-d583-44b1-b692-a54b65cc53b5" providerId="AD" clId="Web-{B1EEC524-7A94-4EA2-8CF2-22DB9D92DBEA}"/>
    <pc:docChg chg="modSld">
      <pc:chgData name="Rojan Omarzadeh" userId="S::rojan.omarzadeh4825@mytsom.ca::ad01172d-d583-44b1-b692-a54b65cc53b5" providerId="AD" clId="Web-{B1EEC524-7A94-4EA2-8CF2-22DB9D92DBEA}" dt="2024-02-02T06:49:27.554" v="1000" actId="1076"/>
      <pc:docMkLst>
        <pc:docMk/>
      </pc:docMkLst>
      <pc:sldChg chg="modSp modNotes">
        <pc:chgData name="Rojan Omarzadeh" userId="S::rojan.omarzadeh4825@mytsom.ca::ad01172d-d583-44b1-b692-a54b65cc53b5" providerId="AD" clId="Web-{B1EEC524-7A94-4EA2-8CF2-22DB9D92DBEA}" dt="2024-02-02T05:54:33.820" v="401"/>
        <pc:sldMkLst>
          <pc:docMk/>
          <pc:sldMk cId="2714369823" sldId="299"/>
        </pc:sldMkLst>
        <pc:picChg chg="mod">
          <ac:chgData name="Rojan Omarzadeh" userId="S::rojan.omarzadeh4825@mytsom.ca::ad01172d-d583-44b1-b692-a54b65cc53b5" providerId="AD" clId="Web-{B1EEC524-7A94-4EA2-8CF2-22DB9D92DBEA}" dt="2024-02-02T05:03:11.359" v="1" actId="1076"/>
          <ac:picMkLst>
            <pc:docMk/>
            <pc:sldMk cId="2714369823" sldId="299"/>
            <ac:picMk id="4" creationId="{5DDAB518-BB68-03D1-9F01-B332DB72AD10}"/>
          </ac:picMkLst>
        </pc:picChg>
        <pc:picChg chg="mod">
          <ac:chgData name="Rojan Omarzadeh" userId="S::rojan.omarzadeh4825@mytsom.ca::ad01172d-d583-44b1-b692-a54b65cc53b5" providerId="AD" clId="Web-{B1EEC524-7A94-4EA2-8CF2-22DB9D92DBEA}" dt="2024-02-02T05:07:32.693" v="30" actId="14100"/>
          <ac:picMkLst>
            <pc:docMk/>
            <pc:sldMk cId="2714369823" sldId="299"/>
            <ac:picMk id="6" creationId="{F0A36137-4F15-51AA-6E4A-CFD2DD610198}"/>
          </ac:picMkLst>
        </pc:picChg>
        <pc:picChg chg="mod">
          <ac:chgData name="Rojan Omarzadeh" userId="S::rojan.omarzadeh4825@mytsom.ca::ad01172d-d583-44b1-b692-a54b65cc53b5" providerId="AD" clId="Web-{B1EEC524-7A94-4EA2-8CF2-22DB9D92DBEA}" dt="2024-02-02T04:59:20.354" v="0" actId="1076"/>
          <ac:picMkLst>
            <pc:docMk/>
            <pc:sldMk cId="2714369823" sldId="299"/>
            <ac:picMk id="7" creationId="{537B13A5-D15C-D186-A002-002E1377DC68}"/>
          </ac:picMkLst>
        </pc:picChg>
      </pc:sldChg>
      <pc:sldChg chg="modNotes">
        <pc:chgData name="Rojan Omarzadeh" userId="S::rojan.omarzadeh4825@mytsom.ca::ad01172d-d583-44b1-b692-a54b65cc53b5" providerId="AD" clId="Web-{B1EEC524-7A94-4EA2-8CF2-22DB9D92DBEA}" dt="2024-02-02T06:32:47.795" v="671"/>
        <pc:sldMkLst>
          <pc:docMk/>
          <pc:sldMk cId="1039344760" sldId="306"/>
        </pc:sldMkLst>
      </pc:sldChg>
      <pc:sldChg chg="modSp modNotes">
        <pc:chgData name="Rojan Omarzadeh" userId="S::rojan.omarzadeh4825@mytsom.ca::ad01172d-d583-44b1-b692-a54b65cc53b5" providerId="AD" clId="Web-{B1EEC524-7A94-4EA2-8CF2-22DB9D92DBEA}" dt="2024-02-02T06:49:27.554" v="1000" actId="1076"/>
        <pc:sldMkLst>
          <pc:docMk/>
          <pc:sldMk cId="695404686" sldId="307"/>
        </pc:sldMkLst>
        <pc:picChg chg="mod">
          <ac:chgData name="Rojan Omarzadeh" userId="S::rojan.omarzadeh4825@mytsom.ca::ad01172d-d583-44b1-b692-a54b65cc53b5" providerId="AD" clId="Web-{B1EEC524-7A94-4EA2-8CF2-22DB9D92DBEA}" dt="2024-02-02T06:49:27.554" v="1000" actId="1076"/>
          <ac:picMkLst>
            <pc:docMk/>
            <pc:sldMk cId="695404686" sldId="307"/>
            <ac:picMk id="4" creationId="{69C47ED5-8BC7-1E30-7512-CE7D21A30426}"/>
          </ac:picMkLst>
        </pc:picChg>
      </pc:sldChg>
      <pc:sldChg chg="modNotes">
        <pc:chgData name="Rojan Omarzadeh" userId="S::rojan.omarzadeh4825@mytsom.ca::ad01172d-d583-44b1-b692-a54b65cc53b5" providerId="AD" clId="Web-{B1EEC524-7A94-4EA2-8CF2-22DB9D92DBEA}" dt="2024-02-02T06:45:24.517" v="918"/>
        <pc:sldMkLst>
          <pc:docMk/>
          <pc:sldMk cId="624918956" sldId="308"/>
        </pc:sldMkLst>
      </pc:sldChg>
    </pc:docChg>
  </pc:docChgLst>
  <pc:docChgLst>
    <pc:chgData name="Akanksha Upadhyay" userId="S::akanksha.upadhy7132@mytsom.ca::c130e4bf-907b-4ab0-a778-48de3a54dfa0" providerId="AD" clId="Web-{95AE6846-3C15-4476-8487-0AD28F6BE617}"/>
    <pc:docChg chg="modSld">
      <pc:chgData name="Akanksha Upadhyay" userId="S::akanksha.upadhy7132@mytsom.ca::c130e4bf-907b-4ab0-a778-48de3a54dfa0" providerId="AD" clId="Web-{95AE6846-3C15-4476-8487-0AD28F6BE617}" dt="2024-02-02T17:15:43.213" v="1087"/>
      <pc:docMkLst>
        <pc:docMk/>
      </pc:docMkLst>
      <pc:sldChg chg="modSp">
        <pc:chgData name="Akanksha Upadhyay" userId="S::akanksha.upadhy7132@mytsom.ca::c130e4bf-907b-4ab0-a778-48de3a54dfa0" providerId="AD" clId="Web-{95AE6846-3C15-4476-8487-0AD28F6BE617}" dt="2024-02-02T14:21:59.869" v="21" actId="14100"/>
        <pc:sldMkLst>
          <pc:docMk/>
          <pc:sldMk cId="1554370123" sldId="289"/>
        </pc:sldMkLst>
        <pc:spChg chg="mod">
          <ac:chgData name="Akanksha Upadhyay" userId="S::akanksha.upadhy7132@mytsom.ca::c130e4bf-907b-4ab0-a778-48de3a54dfa0" providerId="AD" clId="Web-{95AE6846-3C15-4476-8487-0AD28F6BE617}" dt="2024-02-02T14:21:51.682" v="19" actId="14100"/>
          <ac:spMkLst>
            <pc:docMk/>
            <pc:sldMk cId="1554370123" sldId="289"/>
            <ac:spMk id="5" creationId="{D4969088-6479-B2AE-7621-A73A29EF93A2}"/>
          </ac:spMkLst>
        </pc:spChg>
        <pc:picChg chg="mod">
          <ac:chgData name="Akanksha Upadhyay" userId="S::akanksha.upadhy7132@mytsom.ca::c130e4bf-907b-4ab0-a778-48de3a54dfa0" providerId="AD" clId="Web-{95AE6846-3C15-4476-8487-0AD28F6BE617}" dt="2024-02-02T14:21:59.869" v="21" actId="14100"/>
          <ac:picMkLst>
            <pc:docMk/>
            <pc:sldMk cId="1554370123" sldId="289"/>
            <ac:picMk id="3" creationId="{565D526A-F737-DB7F-50B9-12E61EC81363}"/>
          </ac:picMkLst>
        </pc:picChg>
        <pc:picChg chg="mod">
          <ac:chgData name="Akanksha Upadhyay" userId="S::akanksha.upadhy7132@mytsom.ca::c130e4bf-907b-4ab0-a778-48de3a54dfa0" providerId="AD" clId="Web-{95AE6846-3C15-4476-8487-0AD28F6BE617}" dt="2024-02-02T14:19:29.057" v="7" actId="14100"/>
          <ac:picMkLst>
            <pc:docMk/>
            <pc:sldMk cId="1554370123" sldId="289"/>
            <ac:picMk id="7" creationId="{B44419AF-4EEA-20D8-5FE8-0CB7F0C1EC1D}"/>
          </ac:picMkLst>
        </pc:picChg>
      </pc:sldChg>
      <pc:sldChg chg="addSp delSp modSp modNotes">
        <pc:chgData name="Akanksha Upadhyay" userId="S::akanksha.upadhy7132@mytsom.ca::c130e4bf-907b-4ab0-a778-48de3a54dfa0" providerId="AD" clId="Web-{95AE6846-3C15-4476-8487-0AD28F6BE617}" dt="2024-02-02T17:15:43.213" v="1087"/>
        <pc:sldMkLst>
          <pc:docMk/>
          <pc:sldMk cId="1283439692" sldId="290"/>
        </pc:sldMkLst>
        <pc:spChg chg="add del mod">
          <ac:chgData name="Akanksha Upadhyay" userId="S::akanksha.upadhy7132@mytsom.ca::c130e4bf-907b-4ab0-a778-48de3a54dfa0" providerId="AD" clId="Web-{95AE6846-3C15-4476-8487-0AD28F6BE617}" dt="2024-02-02T14:33:51.744" v="43"/>
          <ac:spMkLst>
            <pc:docMk/>
            <pc:sldMk cId="1283439692" sldId="290"/>
            <ac:spMk id="2" creationId="{DA77DE6C-C898-5ACF-A2F1-2C2ACE5F2B4C}"/>
          </ac:spMkLst>
        </pc:spChg>
        <pc:spChg chg="del mod">
          <ac:chgData name="Akanksha Upadhyay" userId="S::akanksha.upadhy7132@mytsom.ca::c130e4bf-907b-4ab0-a778-48de3a54dfa0" providerId="AD" clId="Web-{95AE6846-3C15-4476-8487-0AD28F6BE617}" dt="2024-02-02T14:21:11.072" v="15"/>
          <ac:spMkLst>
            <pc:docMk/>
            <pc:sldMk cId="1283439692" sldId="290"/>
            <ac:spMk id="13" creationId="{5CE58352-1420-2D00-AF54-4FEDCE5F300A}"/>
          </ac:spMkLst>
        </pc:spChg>
        <pc:spChg chg="mod">
          <ac:chgData name="Akanksha Upadhyay" userId="S::akanksha.upadhy7132@mytsom.ca::c130e4bf-907b-4ab0-a778-48de3a54dfa0" providerId="AD" clId="Web-{95AE6846-3C15-4476-8487-0AD28F6BE617}" dt="2024-02-02T14:47:41.667" v="281" actId="14100"/>
          <ac:spMkLst>
            <pc:docMk/>
            <pc:sldMk cId="1283439692" sldId="290"/>
            <ac:spMk id="17" creationId="{4E8A1C8A-8D94-1C36-6E94-67AB7541E8E1}"/>
          </ac:spMkLst>
        </pc:spChg>
        <pc:spChg chg="add del mod">
          <ac:chgData name="Akanksha Upadhyay" userId="S::akanksha.upadhy7132@mytsom.ca::c130e4bf-907b-4ab0-a778-48de3a54dfa0" providerId="AD" clId="Web-{95AE6846-3C15-4476-8487-0AD28F6BE617}" dt="2024-02-02T14:34:45.026" v="51"/>
          <ac:spMkLst>
            <pc:docMk/>
            <pc:sldMk cId="1283439692" sldId="290"/>
            <ac:spMk id="20" creationId="{3D44D652-9054-EFB4-1EAE-39EA9AED7E8C}"/>
          </ac:spMkLst>
        </pc:spChg>
        <pc:spChg chg="add mod">
          <ac:chgData name="Akanksha Upadhyay" userId="S::akanksha.upadhy7132@mytsom.ca::c130e4bf-907b-4ab0-a778-48de3a54dfa0" providerId="AD" clId="Web-{95AE6846-3C15-4476-8487-0AD28F6BE617}" dt="2024-02-02T14:34:56.619" v="54" actId="1076"/>
          <ac:spMkLst>
            <pc:docMk/>
            <pc:sldMk cId="1283439692" sldId="290"/>
            <ac:spMk id="21" creationId="{025CC4A1-528E-CB86-67FB-F715F2EC45DA}"/>
          </ac:spMkLst>
        </pc:spChg>
        <pc:picChg chg="del mod">
          <ac:chgData name="Akanksha Upadhyay" userId="S::akanksha.upadhy7132@mytsom.ca::c130e4bf-907b-4ab0-a778-48de3a54dfa0" providerId="AD" clId="Web-{95AE6846-3C15-4476-8487-0AD28F6BE617}" dt="2024-02-02T14:31:55.276" v="31"/>
          <ac:picMkLst>
            <pc:docMk/>
            <pc:sldMk cId="1283439692" sldId="290"/>
            <ac:picMk id="3" creationId="{96B6DA6C-25C3-1B23-BD62-373FB96AB8E3}"/>
          </ac:picMkLst>
        </pc:picChg>
        <pc:picChg chg="del">
          <ac:chgData name="Akanksha Upadhyay" userId="S::akanksha.upadhy7132@mytsom.ca::c130e4bf-907b-4ab0-a778-48de3a54dfa0" providerId="AD" clId="Web-{95AE6846-3C15-4476-8487-0AD28F6BE617}" dt="2024-02-02T14:30:49.869" v="22"/>
          <ac:picMkLst>
            <pc:docMk/>
            <pc:sldMk cId="1283439692" sldId="290"/>
            <ac:picMk id="5" creationId="{AC0B9225-A593-6CCB-4235-D6FCB453BF66}"/>
          </ac:picMkLst>
        </pc:picChg>
        <pc:picChg chg="add del mod">
          <ac:chgData name="Akanksha Upadhyay" userId="S::akanksha.upadhy7132@mytsom.ca::c130e4bf-907b-4ab0-a778-48de3a54dfa0" providerId="AD" clId="Web-{95AE6846-3C15-4476-8487-0AD28F6BE617}" dt="2024-02-02T14:31:05.166" v="25"/>
          <ac:picMkLst>
            <pc:docMk/>
            <pc:sldMk cId="1283439692" sldId="290"/>
            <ac:picMk id="6" creationId="{6A85195C-D79A-1A65-F419-3B6FA84D3FEB}"/>
          </ac:picMkLst>
        </pc:picChg>
        <pc:picChg chg="add mod">
          <ac:chgData name="Akanksha Upadhyay" userId="S::akanksha.upadhy7132@mytsom.ca::c130e4bf-907b-4ab0-a778-48de3a54dfa0" providerId="AD" clId="Web-{95AE6846-3C15-4476-8487-0AD28F6BE617}" dt="2024-02-02T14:31:44.869" v="30" actId="1076"/>
          <ac:picMkLst>
            <pc:docMk/>
            <pc:sldMk cId="1283439692" sldId="290"/>
            <ac:picMk id="7" creationId="{81FAE442-FA07-B00C-699A-6033EEAF99F1}"/>
          </ac:picMkLst>
        </pc:picChg>
        <pc:picChg chg="add mod">
          <ac:chgData name="Akanksha Upadhyay" userId="S::akanksha.upadhy7132@mytsom.ca::c130e4bf-907b-4ab0-a778-48de3a54dfa0" providerId="AD" clId="Web-{95AE6846-3C15-4476-8487-0AD28F6BE617}" dt="2024-02-02T14:34:06.151" v="47" actId="14100"/>
          <ac:picMkLst>
            <pc:docMk/>
            <pc:sldMk cId="1283439692" sldId="290"/>
            <ac:picMk id="18" creationId="{B951754A-077B-CB1A-75F7-9F8BA36C0513}"/>
          </ac:picMkLst>
        </pc:picChg>
      </pc:sldChg>
      <pc:sldChg chg="addSp delSp modSp modNotes">
        <pc:chgData name="Akanksha Upadhyay" userId="S::akanksha.upadhy7132@mytsom.ca::c130e4bf-907b-4ab0-a778-48de3a54dfa0" providerId="AD" clId="Web-{95AE6846-3C15-4476-8487-0AD28F6BE617}" dt="2024-02-02T16:56:06.930" v="581" actId="14100"/>
        <pc:sldMkLst>
          <pc:docMk/>
          <pc:sldMk cId="505142323" sldId="291"/>
        </pc:sldMkLst>
        <pc:spChg chg="mod">
          <ac:chgData name="Akanksha Upadhyay" userId="S::akanksha.upadhy7132@mytsom.ca::c130e4bf-907b-4ab0-a778-48de3a54dfa0" providerId="AD" clId="Web-{95AE6846-3C15-4476-8487-0AD28F6BE617}" dt="2024-02-02T16:03:55.098" v="367" actId="1076"/>
          <ac:spMkLst>
            <pc:docMk/>
            <pc:sldMk cId="505142323" sldId="291"/>
            <ac:spMk id="4" creationId="{0AF5FBAF-0F7D-5705-61E7-081438F0CF50}"/>
          </ac:spMkLst>
        </pc:spChg>
        <pc:spChg chg="add mod">
          <ac:chgData name="Akanksha Upadhyay" userId="S::akanksha.upadhy7132@mytsom.ca::c130e4bf-907b-4ab0-a778-48de3a54dfa0" providerId="AD" clId="Web-{95AE6846-3C15-4476-8487-0AD28F6BE617}" dt="2024-02-02T16:05:07.038" v="380" actId="1076"/>
          <ac:spMkLst>
            <pc:docMk/>
            <pc:sldMk cId="505142323" sldId="291"/>
            <ac:spMk id="5" creationId="{E1FE5A96-2903-4B2B-46AB-E03494654643}"/>
          </ac:spMkLst>
        </pc:spChg>
        <pc:spChg chg="del">
          <ac:chgData name="Akanksha Upadhyay" userId="S::akanksha.upadhy7132@mytsom.ca::c130e4bf-907b-4ab0-a778-48de3a54dfa0" providerId="AD" clId="Web-{95AE6846-3C15-4476-8487-0AD28F6BE617}" dt="2024-02-02T16:00:29.843" v="296"/>
          <ac:spMkLst>
            <pc:docMk/>
            <pc:sldMk cId="505142323" sldId="291"/>
            <ac:spMk id="6" creationId="{E4048023-10DB-124B-679C-DA0D5AD72592}"/>
          </ac:spMkLst>
        </pc:spChg>
        <pc:spChg chg="add mod">
          <ac:chgData name="Akanksha Upadhyay" userId="S::akanksha.upadhy7132@mytsom.ca::c130e4bf-907b-4ab0-a778-48de3a54dfa0" providerId="AD" clId="Web-{95AE6846-3C15-4476-8487-0AD28F6BE617}" dt="2024-02-02T16:55:55.539" v="580" actId="1076"/>
          <ac:spMkLst>
            <pc:docMk/>
            <pc:sldMk cId="505142323" sldId="291"/>
            <ac:spMk id="7" creationId="{2A2032F5-1357-2DF4-2B00-5259A792E035}"/>
          </ac:spMkLst>
        </pc:spChg>
        <pc:spChg chg="mod">
          <ac:chgData name="Akanksha Upadhyay" userId="S::akanksha.upadhy7132@mytsom.ca::c130e4bf-907b-4ab0-a778-48de3a54dfa0" providerId="AD" clId="Web-{95AE6846-3C15-4476-8487-0AD28F6BE617}" dt="2024-02-02T16:04:04.521" v="369" actId="1076"/>
          <ac:spMkLst>
            <pc:docMk/>
            <pc:sldMk cId="505142323" sldId="291"/>
            <ac:spMk id="10" creationId="{457E5F58-1A72-B8D3-78EB-89D73F9D708E}"/>
          </ac:spMkLst>
        </pc:spChg>
        <pc:spChg chg="mod">
          <ac:chgData name="Akanksha Upadhyay" userId="S::akanksha.upadhy7132@mytsom.ca::c130e4bf-907b-4ab0-a778-48de3a54dfa0" providerId="AD" clId="Web-{95AE6846-3C15-4476-8487-0AD28F6BE617}" dt="2024-02-02T16:04:00.130" v="368" actId="1076"/>
          <ac:spMkLst>
            <pc:docMk/>
            <pc:sldMk cId="505142323" sldId="291"/>
            <ac:spMk id="14" creationId="{2B511BCA-D992-F24A-78F6-A0DF47262ABF}"/>
          </ac:spMkLst>
        </pc:spChg>
        <pc:spChg chg="mod">
          <ac:chgData name="Akanksha Upadhyay" userId="S::akanksha.upadhy7132@mytsom.ca::c130e4bf-907b-4ab0-a778-48de3a54dfa0" providerId="AD" clId="Web-{95AE6846-3C15-4476-8487-0AD28F6BE617}" dt="2024-02-02T16:04:35.568" v="374" actId="1076"/>
          <ac:spMkLst>
            <pc:docMk/>
            <pc:sldMk cId="505142323" sldId="291"/>
            <ac:spMk id="16" creationId="{C836F4C6-E2F8-2AD1-D920-311AC203B0DE}"/>
          </ac:spMkLst>
        </pc:spChg>
        <pc:spChg chg="mod">
          <ac:chgData name="Akanksha Upadhyay" userId="S::akanksha.upadhy7132@mytsom.ca::c130e4bf-907b-4ab0-a778-48de3a54dfa0" providerId="AD" clId="Web-{95AE6846-3C15-4476-8487-0AD28F6BE617}" dt="2024-02-02T16:07:57.073" v="429" actId="20577"/>
          <ac:spMkLst>
            <pc:docMk/>
            <pc:sldMk cId="505142323" sldId="291"/>
            <ac:spMk id="17" creationId="{C38BD272-E44C-42EB-B209-02F701C2ECF1}"/>
          </ac:spMkLst>
        </pc:spChg>
        <pc:spChg chg="mod">
          <ac:chgData name="Akanksha Upadhyay" userId="S::akanksha.upadhy7132@mytsom.ca::c130e4bf-907b-4ab0-a778-48de3a54dfa0" providerId="AD" clId="Web-{95AE6846-3C15-4476-8487-0AD28F6BE617}" dt="2024-02-02T16:49:56.565" v="498" actId="20577"/>
          <ac:spMkLst>
            <pc:docMk/>
            <pc:sldMk cId="505142323" sldId="291"/>
            <ac:spMk id="18" creationId="{79DF4B23-EBAC-0B7F-518B-0072ACC102DC}"/>
          </ac:spMkLst>
        </pc:spChg>
        <pc:spChg chg="del">
          <ac:chgData name="Akanksha Upadhyay" userId="S::akanksha.upadhy7132@mytsom.ca::c130e4bf-907b-4ab0-a778-48de3a54dfa0" providerId="AD" clId="Web-{95AE6846-3C15-4476-8487-0AD28F6BE617}" dt="2024-02-02T16:01:34.564" v="302"/>
          <ac:spMkLst>
            <pc:docMk/>
            <pc:sldMk cId="505142323" sldId="291"/>
            <ac:spMk id="20" creationId="{E1FE5A96-2903-4B2B-46AB-E03494654643}"/>
          </ac:spMkLst>
        </pc:spChg>
        <pc:picChg chg="mod">
          <ac:chgData name="Akanksha Upadhyay" userId="S::akanksha.upadhy7132@mytsom.ca::c130e4bf-907b-4ab0-a778-48de3a54dfa0" providerId="AD" clId="Web-{95AE6846-3C15-4476-8487-0AD28F6BE617}" dt="2024-02-02T16:04:55.881" v="378" actId="1076"/>
          <ac:picMkLst>
            <pc:docMk/>
            <pc:sldMk cId="505142323" sldId="291"/>
            <ac:picMk id="2" creationId="{63153BF1-082D-EE71-F574-CD7025E76E9E}"/>
          </ac:picMkLst>
        </pc:picChg>
        <pc:picChg chg="add mod">
          <ac:chgData name="Akanksha Upadhyay" userId="S::akanksha.upadhy7132@mytsom.ca::c130e4bf-907b-4ab0-a778-48de3a54dfa0" providerId="AD" clId="Web-{95AE6846-3C15-4476-8487-0AD28F6BE617}" dt="2024-02-02T16:04:51.350" v="377" actId="1076"/>
          <ac:picMkLst>
            <pc:docMk/>
            <pc:sldMk cId="505142323" sldId="291"/>
            <ac:picMk id="3" creationId="{DBF0EF99-14A6-D6B4-6ACF-07EF215D2F32}"/>
          </ac:picMkLst>
        </pc:picChg>
        <pc:picChg chg="add mod">
          <ac:chgData name="Akanksha Upadhyay" userId="S::akanksha.upadhy7132@mytsom.ca::c130e4bf-907b-4ab0-a778-48de3a54dfa0" providerId="AD" clId="Web-{95AE6846-3C15-4476-8487-0AD28F6BE617}" dt="2024-02-02T16:56:06.930" v="581" actId="14100"/>
          <ac:picMkLst>
            <pc:docMk/>
            <pc:sldMk cId="505142323" sldId="291"/>
            <ac:picMk id="6" creationId="{A7D028A0-A687-B483-B615-BB9941EFF73E}"/>
          </ac:picMkLst>
        </pc:picChg>
        <pc:picChg chg="mod">
          <ac:chgData name="Akanksha Upadhyay" userId="S::akanksha.upadhy7132@mytsom.ca::c130e4bf-907b-4ab0-a778-48de3a54dfa0" providerId="AD" clId="Web-{95AE6846-3C15-4476-8487-0AD28F6BE617}" dt="2024-02-02T16:04:25.865" v="373" actId="1076"/>
          <ac:picMkLst>
            <pc:docMk/>
            <pc:sldMk cId="505142323" sldId="291"/>
            <ac:picMk id="11" creationId="{716F8752-668E-2A01-F520-5D122CBCFC89}"/>
          </ac:picMkLst>
        </pc:picChg>
        <pc:picChg chg="mod">
          <ac:chgData name="Akanksha Upadhyay" userId="S::akanksha.upadhy7132@mytsom.ca::c130e4bf-907b-4ab0-a778-48de3a54dfa0" providerId="AD" clId="Web-{95AE6846-3C15-4476-8487-0AD28F6BE617}" dt="2024-02-02T16:04:13.630" v="371" actId="1076"/>
          <ac:picMkLst>
            <pc:docMk/>
            <pc:sldMk cId="505142323" sldId="291"/>
            <ac:picMk id="12" creationId="{F386EC82-9BE2-4ABD-1A98-6FDB7352DB44}"/>
          </ac:picMkLst>
        </pc:picChg>
        <pc:picChg chg="mod">
          <ac:chgData name="Akanksha Upadhyay" userId="S::akanksha.upadhy7132@mytsom.ca::c130e4bf-907b-4ab0-a778-48de3a54dfa0" providerId="AD" clId="Web-{95AE6846-3C15-4476-8487-0AD28F6BE617}" dt="2024-02-02T16:05:01.069" v="379" actId="1076"/>
          <ac:picMkLst>
            <pc:docMk/>
            <pc:sldMk cId="505142323" sldId="291"/>
            <ac:picMk id="13" creationId="{BA027D72-B58D-1AB8-ABD2-D17F689EBBFF}"/>
          </ac:picMkLst>
        </pc:picChg>
        <pc:picChg chg="mod">
          <ac:chgData name="Akanksha Upadhyay" userId="S::akanksha.upadhy7132@mytsom.ca::c130e4bf-907b-4ab0-a778-48de3a54dfa0" providerId="AD" clId="Web-{95AE6846-3C15-4476-8487-0AD28F6BE617}" dt="2024-02-02T16:04:18.286" v="372" actId="1076"/>
          <ac:picMkLst>
            <pc:docMk/>
            <pc:sldMk cId="505142323" sldId="291"/>
            <ac:picMk id="15" creationId="{901903A3-AF7D-B24C-9B7D-89D849EE9F87}"/>
          </ac:picMkLst>
        </pc:picChg>
      </pc:sldChg>
    </pc:docChg>
  </pc:docChgLst>
  <pc:docChgLst>
    <pc:chgData name="Kazuki Saito" userId="3d756ea0-7ec0-4b55-abf8-da05346b10c1" providerId="ADAL" clId="{76A02AAE-2A0B-9548-99C5-AA289441F986}"/>
    <pc:docChg chg="undo redo custSel addSld delSld modSld sldOrd">
      <pc:chgData name="Kazuki Saito" userId="3d756ea0-7ec0-4b55-abf8-da05346b10c1" providerId="ADAL" clId="{76A02AAE-2A0B-9548-99C5-AA289441F986}" dt="2024-02-01T17:50:53.817" v="5959" actId="478"/>
      <pc:docMkLst>
        <pc:docMk/>
      </pc:docMkLst>
      <pc:sldChg chg="modSp del mod">
        <pc:chgData name="Kazuki Saito" userId="3d756ea0-7ec0-4b55-abf8-da05346b10c1" providerId="ADAL" clId="{76A02AAE-2A0B-9548-99C5-AA289441F986}" dt="2024-01-31T17:45:57.007" v="3709" actId="2696"/>
        <pc:sldMkLst>
          <pc:docMk/>
          <pc:sldMk cId="1442089544" sldId="256"/>
        </pc:sldMkLst>
        <pc:picChg chg="mod">
          <ac:chgData name="Kazuki Saito" userId="3d756ea0-7ec0-4b55-abf8-da05346b10c1" providerId="ADAL" clId="{76A02AAE-2A0B-9548-99C5-AA289441F986}" dt="2024-01-31T16:45:50.081" v="2637" actId="1076"/>
          <ac:picMkLst>
            <pc:docMk/>
            <pc:sldMk cId="1442089544" sldId="256"/>
            <ac:picMk id="5" creationId="{8D21E265-9259-040B-576A-74B432EF5CFF}"/>
          </ac:picMkLst>
        </pc:picChg>
      </pc:sldChg>
      <pc:sldChg chg="addSp delSp modSp add del mod">
        <pc:chgData name="Kazuki Saito" userId="3d756ea0-7ec0-4b55-abf8-da05346b10c1" providerId="ADAL" clId="{76A02AAE-2A0B-9548-99C5-AA289441F986}" dt="2024-01-31T17:45:47.583" v="3708" actId="2696"/>
        <pc:sldMkLst>
          <pc:docMk/>
          <pc:sldMk cId="576597218" sldId="258"/>
        </pc:sldMkLst>
        <pc:spChg chg="mod">
          <ac:chgData name="Kazuki Saito" userId="3d756ea0-7ec0-4b55-abf8-da05346b10c1" providerId="ADAL" clId="{76A02AAE-2A0B-9548-99C5-AA289441F986}" dt="2024-01-28T06:09:52.720" v="2570" actId="1076"/>
          <ac:spMkLst>
            <pc:docMk/>
            <pc:sldMk cId="576597218" sldId="258"/>
            <ac:spMk id="3" creationId="{A6FEE459-D2DD-58B6-626D-AB61B1245A9A}"/>
          </ac:spMkLst>
        </pc:spChg>
        <pc:graphicFrameChg chg="add del mod">
          <ac:chgData name="Kazuki Saito" userId="3d756ea0-7ec0-4b55-abf8-da05346b10c1" providerId="ADAL" clId="{76A02AAE-2A0B-9548-99C5-AA289441F986}" dt="2024-01-28T03:10:38.296" v="903"/>
          <ac:graphicFrameMkLst>
            <pc:docMk/>
            <pc:sldMk cId="576597218" sldId="258"/>
            <ac:graphicFrameMk id="4" creationId="{3874CE5D-48B6-D25D-7ACE-652A8557B4C9}"/>
          </ac:graphicFrameMkLst>
        </pc:graphicFrameChg>
        <pc:graphicFrameChg chg="add del mod">
          <ac:chgData name="Kazuki Saito" userId="3d756ea0-7ec0-4b55-abf8-da05346b10c1" providerId="ADAL" clId="{76A02AAE-2A0B-9548-99C5-AA289441F986}" dt="2024-01-28T03:10:44.099" v="907"/>
          <ac:graphicFrameMkLst>
            <pc:docMk/>
            <pc:sldMk cId="576597218" sldId="258"/>
            <ac:graphicFrameMk id="5" creationId="{4852304A-02B9-8FF2-FFE9-3B4329A15825}"/>
          </ac:graphicFrameMkLst>
        </pc:graphicFrameChg>
        <pc:graphicFrameChg chg="add del modGraphic">
          <ac:chgData name="Kazuki Saito" userId="3d756ea0-7ec0-4b55-abf8-da05346b10c1" providerId="ADAL" clId="{76A02AAE-2A0B-9548-99C5-AA289441F986}" dt="2024-01-28T06:08:27.580" v="2560" actId="1032"/>
          <ac:graphicFrameMkLst>
            <pc:docMk/>
            <pc:sldMk cId="576597218" sldId="258"/>
            <ac:graphicFrameMk id="6" creationId="{80C1201A-EBE6-FD64-C38E-33B14D8A0971}"/>
          </ac:graphicFrameMkLst>
        </pc:graphicFrameChg>
      </pc:sldChg>
      <pc:sldChg chg="addSp delSp modSp del mod ord">
        <pc:chgData name="Kazuki Saito" userId="3d756ea0-7ec0-4b55-abf8-da05346b10c1" providerId="ADAL" clId="{76A02AAE-2A0B-9548-99C5-AA289441F986}" dt="2024-01-31T17:40:17.567" v="3645" actId="2696"/>
        <pc:sldMkLst>
          <pc:docMk/>
          <pc:sldMk cId="3396367159" sldId="259"/>
        </pc:sldMkLst>
        <pc:spChg chg="mod">
          <ac:chgData name="Kazuki Saito" userId="3d756ea0-7ec0-4b55-abf8-da05346b10c1" providerId="ADAL" clId="{76A02AAE-2A0B-9548-99C5-AA289441F986}" dt="2024-01-28T05:53:43.634" v="2315" actId="1076"/>
          <ac:spMkLst>
            <pc:docMk/>
            <pc:sldMk cId="3396367159" sldId="259"/>
            <ac:spMk id="2" creationId="{6F205032-E09B-94B7-7753-FF288D056067}"/>
          </ac:spMkLst>
        </pc:spChg>
        <pc:spChg chg="del mod">
          <ac:chgData name="Kazuki Saito" userId="3d756ea0-7ec0-4b55-abf8-da05346b10c1" providerId="ADAL" clId="{76A02AAE-2A0B-9548-99C5-AA289441F986}" dt="2024-01-28T03:48:29.103" v="1139" actId="478"/>
          <ac:spMkLst>
            <pc:docMk/>
            <pc:sldMk cId="3396367159" sldId="259"/>
            <ac:spMk id="3" creationId="{F3D4E0EC-CC7A-98A1-5294-B4E83CE895F2}"/>
          </ac:spMkLst>
        </pc:spChg>
        <pc:spChg chg="add del mod">
          <ac:chgData name="Kazuki Saito" userId="3d756ea0-7ec0-4b55-abf8-da05346b10c1" providerId="ADAL" clId="{76A02AAE-2A0B-9548-99C5-AA289441F986}" dt="2024-01-28T03:49:27.246" v="1140" actId="1032"/>
          <ac:spMkLst>
            <pc:docMk/>
            <pc:sldMk cId="3396367159" sldId="259"/>
            <ac:spMk id="6" creationId="{3D781368-F642-6D34-1262-CB521FC5CDEF}"/>
          </ac:spMkLst>
        </pc:spChg>
        <pc:spChg chg="add del mod">
          <ac:chgData name="Kazuki Saito" userId="3d756ea0-7ec0-4b55-abf8-da05346b10c1" providerId="ADAL" clId="{76A02AAE-2A0B-9548-99C5-AA289441F986}" dt="2024-01-28T03:53:13.844" v="1189" actId="478"/>
          <ac:spMkLst>
            <pc:docMk/>
            <pc:sldMk cId="3396367159" sldId="259"/>
            <ac:spMk id="11" creationId="{A3E64AC0-DD09-AB22-D461-559F93AFF255}"/>
          </ac:spMkLst>
        </pc:spChg>
        <pc:spChg chg="add mod">
          <ac:chgData name="Kazuki Saito" userId="3d756ea0-7ec0-4b55-abf8-da05346b10c1" providerId="ADAL" clId="{76A02AAE-2A0B-9548-99C5-AA289441F986}" dt="2024-01-28T04:56:25.741" v="1880" actId="1076"/>
          <ac:spMkLst>
            <pc:docMk/>
            <pc:sldMk cId="3396367159" sldId="259"/>
            <ac:spMk id="13" creationId="{348C55D3-594D-6D32-5CDD-6DF6A9076ABD}"/>
          </ac:spMkLst>
        </pc:spChg>
        <pc:spChg chg="add mod">
          <ac:chgData name="Kazuki Saito" userId="3d756ea0-7ec0-4b55-abf8-da05346b10c1" providerId="ADAL" clId="{76A02AAE-2A0B-9548-99C5-AA289441F986}" dt="2024-01-28T04:56:25.741" v="1880" actId="1076"/>
          <ac:spMkLst>
            <pc:docMk/>
            <pc:sldMk cId="3396367159" sldId="259"/>
            <ac:spMk id="14" creationId="{6C6E6B89-F697-3888-7E5C-5BBEB61F2EF3}"/>
          </ac:spMkLst>
        </pc:spChg>
        <pc:spChg chg="add del mod">
          <ac:chgData name="Kazuki Saito" userId="3d756ea0-7ec0-4b55-abf8-da05346b10c1" providerId="ADAL" clId="{76A02AAE-2A0B-9548-99C5-AA289441F986}" dt="2024-01-28T04:56:25.741" v="1880" actId="1076"/>
          <ac:spMkLst>
            <pc:docMk/>
            <pc:sldMk cId="3396367159" sldId="259"/>
            <ac:spMk id="15" creationId="{FF52AD28-3AFD-B425-D79B-A8BD88A4C886}"/>
          </ac:spMkLst>
        </pc:spChg>
        <pc:spChg chg="add mod">
          <ac:chgData name="Kazuki Saito" userId="3d756ea0-7ec0-4b55-abf8-da05346b10c1" providerId="ADAL" clId="{76A02AAE-2A0B-9548-99C5-AA289441F986}" dt="2024-01-28T04:56:41.991" v="1902" actId="1076"/>
          <ac:spMkLst>
            <pc:docMk/>
            <pc:sldMk cId="3396367159" sldId="259"/>
            <ac:spMk id="21" creationId="{3F0AD374-8CB1-A80A-712E-7A14405EB83E}"/>
          </ac:spMkLst>
        </pc:spChg>
        <pc:spChg chg="add mod">
          <ac:chgData name="Kazuki Saito" userId="3d756ea0-7ec0-4b55-abf8-da05346b10c1" providerId="ADAL" clId="{76A02AAE-2A0B-9548-99C5-AA289441F986}" dt="2024-01-28T05:31:31.083" v="1923" actId="1076"/>
          <ac:spMkLst>
            <pc:docMk/>
            <pc:sldMk cId="3396367159" sldId="259"/>
            <ac:spMk id="22" creationId="{521B0D32-3E21-5247-D843-3888C45931D6}"/>
          </ac:spMkLst>
        </pc:spChg>
        <pc:spChg chg="add mod">
          <ac:chgData name="Kazuki Saito" userId="3d756ea0-7ec0-4b55-abf8-da05346b10c1" providerId="ADAL" clId="{76A02AAE-2A0B-9548-99C5-AA289441F986}" dt="2024-01-28T04:56:25.741" v="1880" actId="1076"/>
          <ac:spMkLst>
            <pc:docMk/>
            <pc:sldMk cId="3396367159" sldId="259"/>
            <ac:spMk id="23" creationId="{1CE661D7-FE00-1096-63CD-E25BB4612E3F}"/>
          </ac:spMkLst>
        </pc:spChg>
        <pc:spChg chg="mod">
          <ac:chgData name="Kazuki Saito" userId="3d756ea0-7ec0-4b55-abf8-da05346b10c1" providerId="ADAL" clId="{76A02AAE-2A0B-9548-99C5-AA289441F986}" dt="2024-01-28T04:03:32.760" v="1380" actId="27803"/>
          <ac:spMkLst>
            <pc:docMk/>
            <pc:sldMk cId="3396367159" sldId="259"/>
            <ac:spMk id="27" creationId="{CBBB049D-5AF9-6B87-72BC-C2D9A79FE13E}"/>
          </ac:spMkLst>
        </pc:spChg>
        <pc:spChg chg="mod">
          <ac:chgData name="Kazuki Saito" userId="3d756ea0-7ec0-4b55-abf8-da05346b10c1" providerId="ADAL" clId="{76A02AAE-2A0B-9548-99C5-AA289441F986}" dt="2024-01-28T04:03:32.760" v="1380" actId="27803"/>
          <ac:spMkLst>
            <pc:docMk/>
            <pc:sldMk cId="3396367159" sldId="259"/>
            <ac:spMk id="28" creationId="{2664D77F-116B-784C-BCD3-BE09AC41B958}"/>
          </ac:spMkLst>
        </pc:spChg>
        <pc:spChg chg="mod">
          <ac:chgData name="Kazuki Saito" userId="3d756ea0-7ec0-4b55-abf8-da05346b10c1" providerId="ADAL" clId="{76A02AAE-2A0B-9548-99C5-AA289441F986}" dt="2024-01-28T04:03:32.760" v="1380" actId="27803"/>
          <ac:spMkLst>
            <pc:docMk/>
            <pc:sldMk cId="3396367159" sldId="259"/>
            <ac:spMk id="29" creationId="{BF83FEAC-0CE7-41DC-E094-093452A9B306}"/>
          </ac:spMkLst>
        </pc:spChg>
        <pc:spChg chg="mod">
          <ac:chgData name="Kazuki Saito" userId="3d756ea0-7ec0-4b55-abf8-da05346b10c1" providerId="ADAL" clId="{76A02AAE-2A0B-9548-99C5-AA289441F986}" dt="2024-01-28T04:03:32.760" v="1380" actId="27803"/>
          <ac:spMkLst>
            <pc:docMk/>
            <pc:sldMk cId="3396367159" sldId="259"/>
            <ac:spMk id="30" creationId="{65487BA7-60FD-CCA9-A910-3E6C25922934}"/>
          </ac:spMkLst>
        </pc:spChg>
        <pc:spChg chg="mod">
          <ac:chgData name="Kazuki Saito" userId="3d756ea0-7ec0-4b55-abf8-da05346b10c1" providerId="ADAL" clId="{76A02AAE-2A0B-9548-99C5-AA289441F986}" dt="2024-01-28T04:56:25.741" v="1880" actId="1076"/>
          <ac:spMkLst>
            <pc:docMk/>
            <pc:sldMk cId="3396367159" sldId="259"/>
            <ac:spMk id="33" creationId="{79450566-89DD-4E2B-0110-C975AB72D2B7}"/>
          </ac:spMkLst>
        </pc:spChg>
        <pc:spChg chg="mod">
          <ac:chgData name="Kazuki Saito" userId="3d756ea0-7ec0-4b55-abf8-da05346b10c1" providerId="ADAL" clId="{76A02AAE-2A0B-9548-99C5-AA289441F986}" dt="2024-01-28T04:56:25.741" v="1880" actId="1076"/>
          <ac:spMkLst>
            <pc:docMk/>
            <pc:sldMk cId="3396367159" sldId="259"/>
            <ac:spMk id="34" creationId="{F159069A-F3FF-8E05-8B01-4433AD315244}"/>
          </ac:spMkLst>
        </pc:spChg>
        <pc:spChg chg="mod">
          <ac:chgData name="Kazuki Saito" userId="3d756ea0-7ec0-4b55-abf8-da05346b10c1" providerId="ADAL" clId="{76A02AAE-2A0B-9548-99C5-AA289441F986}" dt="2024-01-28T04:56:25.741" v="1880" actId="1076"/>
          <ac:spMkLst>
            <pc:docMk/>
            <pc:sldMk cId="3396367159" sldId="259"/>
            <ac:spMk id="35" creationId="{79219BE7-77DE-5737-DFCD-02D9FEE0759C}"/>
          </ac:spMkLst>
        </pc:spChg>
        <pc:spChg chg="mod">
          <ac:chgData name="Kazuki Saito" userId="3d756ea0-7ec0-4b55-abf8-da05346b10c1" providerId="ADAL" clId="{76A02AAE-2A0B-9548-99C5-AA289441F986}" dt="2024-01-28T04:56:25.741" v="1880" actId="1076"/>
          <ac:spMkLst>
            <pc:docMk/>
            <pc:sldMk cId="3396367159" sldId="259"/>
            <ac:spMk id="36" creationId="{3F3A3F35-A800-432D-CA91-97843FB6D771}"/>
          </ac:spMkLst>
        </pc:spChg>
        <pc:spChg chg="add del mod">
          <ac:chgData name="Kazuki Saito" userId="3d756ea0-7ec0-4b55-abf8-da05346b10c1" providerId="ADAL" clId="{76A02AAE-2A0B-9548-99C5-AA289441F986}" dt="2024-01-28T04:56:25.741" v="1880" actId="1076"/>
          <ac:spMkLst>
            <pc:docMk/>
            <pc:sldMk cId="3396367159" sldId="259"/>
            <ac:spMk id="37" creationId="{B8F9E733-DB46-397F-BD05-C2C7CD77EFEB}"/>
          </ac:spMkLst>
        </pc:spChg>
        <pc:spChg chg="add mod">
          <ac:chgData name="Kazuki Saito" userId="3d756ea0-7ec0-4b55-abf8-da05346b10c1" providerId="ADAL" clId="{76A02AAE-2A0B-9548-99C5-AA289441F986}" dt="2024-01-28T04:56:25.741" v="1880" actId="1076"/>
          <ac:spMkLst>
            <pc:docMk/>
            <pc:sldMk cId="3396367159" sldId="259"/>
            <ac:spMk id="38" creationId="{950BA580-2967-C73F-197D-4A9A27A158C4}"/>
          </ac:spMkLst>
        </pc:spChg>
        <pc:spChg chg="add mod">
          <ac:chgData name="Kazuki Saito" userId="3d756ea0-7ec0-4b55-abf8-da05346b10c1" providerId="ADAL" clId="{76A02AAE-2A0B-9548-99C5-AA289441F986}" dt="2024-01-28T04:56:25.741" v="1880" actId="1076"/>
          <ac:spMkLst>
            <pc:docMk/>
            <pc:sldMk cId="3396367159" sldId="259"/>
            <ac:spMk id="39" creationId="{25396986-1098-CC06-5C8D-D086195E222E}"/>
          </ac:spMkLst>
        </pc:spChg>
        <pc:spChg chg="add del mod">
          <ac:chgData name="Kazuki Saito" userId="3d756ea0-7ec0-4b55-abf8-da05346b10c1" providerId="ADAL" clId="{76A02AAE-2A0B-9548-99C5-AA289441F986}" dt="2024-01-28T04:04:46.578" v="1401"/>
          <ac:spMkLst>
            <pc:docMk/>
            <pc:sldMk cId="3396367159" sldId="259"/>
            <ac:spMk id="40" creationId="{093A7584-ABC2-E6B2-94A5-90C10807EF68}"/>
          </ac:spMkLst>
        </pc:spChg>
        <pc:spChg chg="add del mod">
          <ac:chgData name="Kazuki Saito" userId="3d756ea0-7ec0-4b55-abf8-da05346b10c1" providerId="ADAL" clId="{76A02AAE-2A0B-9548-99C5-AA289441F986}" dt="2024-01-28T04:04:46.578" v="1401"/>
          <ac:spMkLst>
            <pc:docMk/>
            <pc:sldMk cId="3396367159" sldId="259"/>
            <ac:spMk id="41" creationId="{FA459F18-89F4-579C-915B-C395F84ADDB6}"/>
          </ac:spMkLst>
        </pc:spChg>
        <pc:spChg chg="add del mod">
          <ac:chgData name="Kazuki Saito" userId="3d756ea0-7ec0-4b55-abf8-da05346b10c1" providerId="ADAL" clId="{76A02AAE-2A0B-9548-99C5-AA289441F986}" dt="2024-01-28T04:04:46.578" v="1401"/>
          <ac:spMkLst>
            <pc:docMk/>
            <pc:sldMk cId="3396367159" sldId="259"/>
            <ac:spMk id="42" creationId="{ACBFFBBF-27AF-A377-12BB-0BD34E4B3F96}"/>
          </ac:spMkLst>
        </pc:spChg>
        <pc:spChg chg="add del mod">
          <ac:chgData name="Kazuki Saito" userId="3d756ea0-7ec0-4b55-abf8-da05346b10c1" providerId="ADAL" clId="{76A02AAE-2A0B-9548-99C5-AA289441F986}" dt="2024-01-28T04:04:48.600" v="1403"/>
          <ac:spMkLst>
            <pc:docMk/>
            <pc:sldMk cId="3396367159" sldId="259"/>
            <ac:spMk id="43" creationId="{98F81515-D3F4-813D-170B-C7BF18DE4066}"/>
          </ac:spMkLst>
        </pc:spChg>
        <pc:spChg chg="add mod">
          <ac:chgData name="Kazuki Saito" userId="3d756ea0-7ec0-4b55-abf8-da05346b10c1" providerId="ADAL" clId="{76A02AAE-2A0B-9548-99C5-AA289441F986}" dt="2024-01-28T04:56:25.741" v="1880" actId="1076"/>
          <ac:spMkLst>
            <pc:docMk/>
            <pc:sldMk cId="3396367159" sldId="259"/>
            <ac:spMk id="44" creationId="{6E3AF829-D6D4-C196-BA69-AA95BB646CBF}"/>
          </ac:spMkLst>
        </pc:spChg>
        <pc:spChg chg="add mod">
          <ac:chgData name="Kazuki Saito" userId="3d756ea0-7ec0-4b55-abf8-da05346b10c1" providerId="ADAL" clId="{76A02AAE-2A0B-9548-99C5-AA289441F986}" dt="2024-01-28T04:56:25.741" v="1880" actId="1076"/>
          <ac:spMkLst>
            <pc:docMk/>
            <pc:sldMk cId="3396367159" sldId="259"/>
            <ac:spMk id="45" creationId="{E0F5E15E-BF9C-92F5-A947-E9B9CB4EBDC0}"/>
          </ac:spMkLst>
        </pc:spChg>
        <pc:spChg chg="add mod">
          <ac:chgData name="Kazuki Saito" userId="3d756ea0-7ec0-4b55-abf8-da05346b10c1" providerId="ADAL" clId="{76A02AAE-2A0B-9548-99C5-AA289441F986}" dt="2024-01-28T04:56:25.741" v="1880" actId="1076"/>
          <ac:spMkLst>
            <pc:docMk/>
            <pc:sldMk cId="3396367159" sldId="259"/>
            <ac:spMk id="46" creationId="{0E808BA9-F721-9EAC-7049-EBA75FEBEC23}"/>
          </ac:spMkLst>
        </pc:spChg>
        <pc:spChg chg="add mod">
          <ac:chgData name="Kazuki Saito" userId="3d756ea0-7ec0-4b55-abf8-da05346b10c1" providerId="ADAL" clId="{76A02AAE-2A0B-9548-99C5-AA289441F986}" dt="2024-01-28T04:56:25.741" v="1880" actId="1076"/>
          <ac:spMkLst>
            <pc:docMk/>
            <pc:sldMk cId="3396367159" sldId="259"/>
            <ac:spMk id="47" creationId="{A56F81C1-45CD-2A12-0C81-9D977FA6EB63}"/>
          </ac:spMkLst>
        </pc:spChg>
        <pc:spChg chg="add mod">
          <ac:chgData name="Kazuki Saito" userId="3d756ea0-7ec0-4b55-abf8-da05346b10c1" providerId="ADAL" clId="{76A02AAE-2A0B-9548-99C5-AA289441F986}" dt="2024-01-28T04:56:25.741" v="1880" actId="1076"/>
          <ac:spMkLst>
            <pc:docMk/>
            <pc:sldMk cId="3396367159" sldId="259"/>
            <ac:spMk id="48" creationId="{0EBC9297-CFD5-7D65-EBA9-ED052A0EFBFD}"/>
          </ac:spMkLst>
        </pc:spChg>
        <pc:spChg chg="add mod">
          <ac:chgData name="Kazuki Saito" userId="3d756ea0-7ec0-4b55-abf8-da05346b10c1" providerId="ADAL" clId="{76A02AAE-2A0B-9548-99C5-AA289441F986}" dt="2024-01-28T04:56:25.741" v="1880" actId="1076"/>
          <ac:spMkLst>
            <pc:docMk/>
            <pc:sldMk cId="3396367159" sldId="259"/>
            <ac:spMk id="49" creationId="{991F0D51-0383-A62E-BF31-C3389A4AA666}"/>
          </ac:spMkLst>
        </pc:spChg>
        <pc:spChg chg="add mod">
          <ac:chgData name="Kazuki Saito" userId="3d756ea0-7ec0-4b55-abf8-da05346b10c1" providerId="ADAL" clId="{76A02AAE-2A0B-9548-99C5-AA289441F986}" dt="2024-01-28T04:56:25.741" v="1880" actId="1076"/>
          <ac:spMkLst>
            <pc:docMk/>
            <pc:sldMk cId="3396367159" sldId="259"/>
            <ac:spMk id="50" creationId="{D76B3990-BDA9-2413-1376-8DB789A3B5FE}"/>
          </ac:spMkLst>
        </pc:spChg>
        <pc:spChg chg="add mod">
          <ac:chgData name="Kazuki Saito" userId="3d756ea0-7ec0-4b55-abf8-da05346b10c1" providerId="ADAL" clId="{76A02AAE-2A0B-9548-99C5-AA289441F986}" dt="2024-01-28T04:56:25.741" v="1880" actId="1076"/>
          <ac:spMkLst>
            <pc:docMk/>
            <pc:sldMk cId="3396367159" sldId="259"/>
            <ac:spMk id="51" creationId="{B598FA97-D7B1-8D99-F50D-637F9F815B7E}"/>
          </ac:spMkLst>
        </pc:spChg>
        <pc:spChg chg="add del mod">
          <ac:chgData name="Kazuki Saito" userId="3d756ea0-7ec0-4b55-abf8-da05346b10c1" providerId="ADAL" clId="{76A02AAE-2A0B-9548-99C5-AA289441F986}" dt="2024-01-28T04:07:26.617" v="1421" actId="478"/>
          <ac:spMkLst>
            <pc:docMk/>
            <pc:sldMk cId="3396367159" sldId="259"/>
            <ac:spMk id="52" creationId="{280171CD-A9D4-7AF7-93B2-BB5EAD1571A2}"/>
          </ac:spMkLst>
        </pc:spChg>
        <pc:spChg chg="add mod">
          <ac:chgData name="Kazuki Saito" userId="3d756ea0-7ec0-4b55-abf8-da05346b10c1" providerId="ADAL" clId="{76A02AAE-2A0B-9548-99C5-AA289441F986}" dt="2024-01-28T04:56:25.741" v="1880" actId="1076"/>
          <ac:spMkLst>
            <pc:docMk/>
            <pc:sldMk cId="3396367159" sldId="259"/>
            <ac:spMk id="53" creationId="{DDD273DA-3B37-0A59-0964-9310E9AF8F83}"/>
          </ac:spMkLst>
        </pc:spChg>
        <pc:spChg chg="add del mod">
          <ac:chgData name="Kazuki Saito" userId="3d756ea0-7ec0-4b55-abf8-da05346b10c1" providerId="ADAL" clId="{76A02AAE-2A0B-9548-99C5-AA289441F986}" dt="2024-01-28T04:07:16.171" v="1419" actId="478"/>
          <ac:spMkLst>
            <pc:docMk/>
            <pc:sldMk cId="3396367159" sldId="259"/>
            <ac:spMk id="54" creationId="{E8939961-B682-FFD3-FA36-F6FFD35BFA15}"/>
          </ac:spMkLst>
        </pc:spChg>
        <pc:spChg chg="add mod">
          <ac:chgData name="Kazuki Saito" userId="3d756ea0-7ec0-4b55-abf8-da05346b10c1" providerId="ADAL" clId="{76A02AAE-2A0B-9548-99C5-AA289441F986}" dt="2024-01-28T04:56:25.741" v="1880" actId="1076"/>
          <ac:spMkLst>
            <pc:docMk/>
            <pc:sldMk cId="3396367159" sldId="259"/>
            <ac:spMk id="55" creationId="{B6D4962A-4F52-7ED5-1C57-DFE9725666A0}"/>
          </ac:spMkLst>
        </pc:spChg>
        <pc:spChg chg="add mod">
          <ac:chgData name="Kazuki Saito" userId="3d756ea0-7ec0-4b55-abf8-da05346b10c1" providerId="ADAL" clId="{76A02AAE-2A0B-9548-99C5-AA289441F986}" dt="2024-01-28T04:56:25.741" v="1880" actId="1076"/>
          <ac:spMkLst>
            <pc:docMk/>
            <pc:sldMk cId="3396367159" sldId="259"/>
            <ac:spMk id="56" creationId="{58CD9A2B-AB53-CB61-283C-24C7DCF179DF}"/>
          </ac:spMkLst>
        </pc:spChg>
        <pc:spChg chg="add del mod">
          <ac:chgData name="Kazuki Saito" userId="3d756ea0-7ec0-4b55-abf8-da05346b10c1" providerId="ADAL" clId="{76A02AAE-2A0B-9548-99C5-AA289441F986}" dt="2024-01-28T04:17:10.460" v="1459"/>
          <ac:spMkLst>
            <pc:docMk/>
            <pc:sldMk cId="3396367159" sldId="259"/>
            <ac:spMk id="57" creationId="{4D7C8544-4A91-37D2-9D1F-B299D09CE873}"/>
          </ac:spMkLst>
        </pc:spChg>
        <pc:spChg chg="add mod">
          <ac:chgData name="Kazuki Saito" userId="3d756ea0-7ec0-4b55-abf8-da05346b10c1" providerId="ADAL" clId="{76A02AAE-2A0B-9548-99C5-AA289441F986}" dt="2024-01-28T04:56:37.273" v="1901" actId="1037"/>
          <ac:spMkLst>
            <pc:docMk/>
            <pc:sldMk cId="3396367159" sldId="259"/>
            <ac:spMk id="62" creationId="{A9D1A417-4B89-64CA-A776-96206ED7B35B}"/>
          </ac:spMkLst>
        </pc:spChg>
        <pc:spChg chg="add del mod">
          <ac:chgData name="Kazuki Saito" userId="3d756ea0-7ec0-4b55-abf8-da05346b10c1" providerId="ADAL" clId="{76A02AAE-2A0B-9548-99C5-AA289441F986}" dt="2024-01-28T04:37:11.445" v="1634" actId="478"/>
          <ac:spMkLst>
            <pc:docMk/>
            <pc:sldMk cId="3396367159" sldId="259"/>
            <ac:spMk id="63" creationId="{87C85E4F-FB03-28CC-6C4C-D4C113367701}"/>
          </ac:spMkLst>
        </pc:spChg>
        <pc:spChg chg="add mod">
          <ac:chgData name="Kazuki Saito" userId="3d756ea0-7ec0-4b55-abf8-da05346b10c1" providerId="ADAL" clId="{76A02AAE-2A0B-9548-99C5-AA289441F986}" dt="2024-01-28T04:56:37.273" v="1901" actId="1037"/>
          <ac:spMkLst>
            <pc:docMk/>
            <pc:sldMk cId="3396367159" sldId="259"/>
            <ac:spMk id="2048" creationId="{CDC0259B-0FB3-84D2-3247-2BC495A868BB}"/>
          </ac:spMkLst>
        </pc:spChg>
        <pc:spChg chg="add mod">
          <ac:chgData name="Kazuki Saito" userId="3d756ea0-7ec0-4b55-abf8-da05346b10c1" providerId="ADAL" clId="{76A02AAE-2A0B-9548-99C5-AA289441F986}" dt="2024-01-28T04:56:37.273" v="1901" actId="1037"/>
          <ac:spMkLst>
            <pc:docMk/>
            <pc:sldMk cId="3396367159" sldId="259"/>
            <ac:spMk id="2049" creationId="{A297CFEF-5CE0-74AA-9E4E-F1BCBCC8C759}"/>
          </ac:spMkLst>
        </pc:spChg>
        <pc:spChg chg="add mod">
          <ac:chgData name="Kazuki Saito" userId="3d756ea0-7ec0-4b55-abf8-da05346b10c1" providerId="ADAL" clId="{76A02AAE-2A0B-9548-99C5-AA289441F986}" dt="2024-01-28T04:56:37.273" v="1901" actId="1037"/>
          <ac:spMkLst>
            <pc:docMk/>
            <pc:sldMk cId="3396367159" sldId="259"/>
            <ac:spMk id="2051" creationId="{1BB1279D-A826-AF50-526A-EC353C95119B}"/>
          </ac:spMkLst>
        </pc:spChg>
        <pc:spChg chg="add del mod">
          <ac:chgData name="Kazuki Saito" userId="3d756ea0-7ec0-4b55-abf8-da05346b10c1" providerId="ADAL" clId="{76A02AAE-2A0B-9548-99C5-AA289441F986}" dt="2024-01-28T04:56:48.016" v="1904"/>
          <ac:spMkLst>
            <pc:docMk/>
            <pc:sldMk cId="3396367159" sldId="259"/>
            <ac:spMk id="2062" creationId="{E034AC6D-BD91-366A-B95C-6D76C34B73DE}"/>
          </ac:spMkLst>
        </pc:spChg>
        <pc:spChg chg="add mod">
          <ac:chgData name="Kazuki Saito" userId="3d756ea0-7ec0-4b55-abf8-da05346b10c1" providerId="ADAL" clId="{76A02AAE-2A0B-9548-99C5-AA289441F986}" dt="2024-01-28T05:32:01.289" v="1927" actId="1076"/>
          <ac:spMkLst>
            <pc:docMk/>
            <pc:sldMk cId="3396367159" sldId="259"/>
            <ac:spMk id="2063" creationId="{E54D8E2C-FA6F-57B5-F6BC-A1D928C8A040}"/>
          </ac:spMkLst>
        </pc:spChg>
        <pc:spChg chg="add mod">
          <ac:chgData name="Kazuki Saito" userId="3d756ea0-7ec0-4b55-abf8-da05346b10c1" providerId="ADAL" clId="{76A02AAE-2A0B-9548-99C5-AA289441F986}" dt="2024-01-28T05:32:05.529" v="1929" actId="1076"/>
          <ac:spMkLst>
            <pc:docMk/>
            <pc:sldMk cId="3396367159" sldId="259"/>
            <ac:spMk id="2064" creationId="{EB0A4511-C776-9BDB-CA99-D95B67D370CD}"/>
          </ac:spMkLst>
        </pc:spChg>
        <pc:spChg chg="add mod">
          <ac:chgData name="Kazuki Saito" userId="3d756ea0-7ec0-4b55-abf8-da05346b10c1" providerId="ADAL" clId="{76A02AAE-2A0B-9548-99C5-AA289441F986}" dt="2024-01-28T05:32:13.634" v="1932" actId="688"/>
          <ac:spMkLst>
            <pc:docMk/>
            <pc:sldMk cId="3396367159" sldId="259"/>
            <ac:spMk id="2065" creationId="{76855EA1-AC80-8737-306C-9036C516651F}"/>
          </ac:spMkLst>
        </pc:spChg>
        <pc:spChg chg="add mod">
          <ac:chgData name="Kazuki Saito" userId="3d756ea0-7ec0-4b55-abf8-da05346b10c1" providerId="ADAL" clId="{76A02AAE-2A0B-9548-99C5-AA289441F986}" dt="2024-01-28T05:32:19.724" v="1934" actId="1076"/>
          <ac:spMkLst>
            <pc:docMk/>
            <pc:sldMk cId="3396367159" sldId="259"/>
            <ac:spMk id="2066" creationId="{D2016233-4E60-EBE5-80B2-68A050E87553}"/>
          </ac:spMkLst>
        </pc:spChg>
        <pc:spChg chg="add mod">
          <ac:chgData name="Kazuki Saito" userId="3d756ea0-7ec0-4b55-abf8-da05346b10c1" providerId="ADAL" clId="{76A02AAE-2A0B-9548-99C5-AA289441F986}" dt="2024-01-28T05:32:44.272" v="1945" actId="1076"/>
          <ac:spMkLst>
            <pc:docMk/>
            <pc:sldMk cId="3396367159" sldId="259"/>
            <ac:spMk id="2067" creationId="{DE9C13DD-3746-B344-0661-0E2073F534D8}"/>
          </ac:spMkLst>
        </pc:spChg>
        <pc:spChg chg="add mod">
          <ac:chgData name="Kazuki Saito" userId="3d756ea0-7ec0-4b55-abf8-da05346b10c1" providerId="ADAL" clId="{76A02AAE-2A0B-9548-99C5-AA289441F986}" dt="2024-01-28T06:12:10.329" v="2582" actId="14100"/>
          <ac:spMkLst>
            <pc:docMk/>
            <pc:sldMk cId="3396367159" sldId="259"/>
            <ac:spMk id="2068" creationId="{99A97801-5D81-0BBC-CD73-896C55D4DDB3}"/>
          </ac:spMkLst>
        </pc:spChg>
        <pc:grpChg chg="add del mod">
          <ac:chgData name="Kazuki Saito" userId="3d756ea0-7ec0-4b55-abf8-da05346b10c1" providerId="ADAL" clId="{76A02AAE-2A0B-9548-99C5-AA289441F986}" dt="2024-01-28T04:03:32.760" v="1380" actId="27803"/>
          <ac:grpSpMkLst>
            <pc:docMk/>
            <pc:sldMk cId="3396367159" sldId="259"/>
            <ac:grpSpMk id="26" creationId="{8454ACE2-9F1A-FE8C-4BBF-BAB4E84634F6}"/>
          </ac:grpSpMkLst>
        </pc:grpChg>
        <pc:grpChg chg="del mod">
          <ac:chgData name="Kazuki Saito" userId="3d756ea0-7ec0-4b55-abf8-da05346b10c1" providerId="ADAL" clId="{76A02AAE-2A0B-9548-99C5-AA289441F986}" dt="2024-01-28T04:04:05.666" v="1388" actId="27803"/>
          <ac:grpSpMkLst>
            <pc:docMk/>
            <pc:sldMk cId="3396367159" sldId="259"/>
            <ac:grpSpMk id="32" creationId="{3B82D5DB-B33F-E0EE-8E3A-57FF0C42B792}"/>
          </ac:grpSpMkLst>
        </pc:grpChg>
        <pc:graphicFrameChg chg="add del mod modGraphic">
          <ac:chgData name="Kazuki Saito" userId="3d756ea0-7ec0-4b55-abf8-da05346b10c1" providerId="ADAL" clId="{76A02AAE-2A0B-9548-99C5-AA289441F986}" dt="2024-01-28T03:53:11.565" v="1188" actId="478"/>
          <ac:graphicFrameMkLst>
            <pc:docMk/>
            <pc:sldMk cId="3396367159" sldId="259"/>
            <ac:graphicFrameMk id="7" creationId="{F7E0FEC5-B827-C542-1854-1B3419832E8B}"/>
          </ac:graphicFrameMkLst>
        </pc:graphicFrameChg>
        <pc:picChg chg="add del mod">
          <ac:chgData name="Kazuki Saito" userId="3d756ea0-7ec0-4b55-abf8-da05346b10c1" providerId="ADAL" clId="{76A02AAE-2A0B-9548-99C5-AA289441F986}" dt="2024-01-28T04:51:56.706" v="1854" actId="478"/>
          <ac:picMkLst>
            <pc:docMk/>
            <pc:sldMk cId="3396367159" sldId="259"/>
            <ac:picMk id="4" creationId="{0EB1D5E9-D10A-2BDD-3B5E-BC1968F70C82}"/>
          </ac:picMkLst>
        </pc:picChg>
        <pc:picChg chg="add mod">
          <ac:chgData name="Kazuki Saito" userId="3d756ea0-7ec0-4b55-abf8-da05346b10c1" providerId="ADAL" clId="{76A02AAE-2A0B-9548-99C5-AA289441F986}" dt="2024-01-28T04:56:37.273" v="1901" actId="1037"/>
          <ac:picMkLst>
            <pc:docMk/>
            <pc:sldMk cId="3396367159" sldId="259"/>
            <ac:picMk id="16" creationId="{86640EF0-59A1-21EF-973D-F8ECE77AAFD4}"/>
          </ac:picMkLst>
        </pc:picChg>
        <pc:picChg chg="add mod">
          <ac:chgData name="Kazuki Saito" userId="3d756ea0-7ec0-4b55-abf8-da05346b10c1" providerId="ADAL" clId="{76A02AAE-2A0B-9548-99C5-AA289441F986}" dt="2024-01-28T04:56:37.273" v="1901" actId="1037"/>
          <ac:picMkLst>
            <pc:docMk/>
            <pc:sldMk cId="3396367159" sldId="259"/>
            <ac:picMk id="17" creationId="{DAA32C29-B88C-6B24-88CC-5ED2FEC0A0CA}"/>
          </ac:picMkLst>
        </pc:picChg>
        <pc:picChg chg="add del">
          <ac:chgData name="Kazuki Saito" userId="3d756ea0-7ec0-4b55-abf8-da05346b10c1" providerId="ADAL" clId="{76A02AAE-2A0B-9548-99C5-AA289441F986}" dt="2024-01-28T03:57:46.810" v="1250"/>
          <ac:picMkLst>
            <pc:docMk/>
            <pc:sldMk cId="3396367159" sldId="259"/>
            <ac:picMk id="18" creationId="{EA5344EB-D3C2-D0F6-CE1E-769999E87143}"/>
          </ac:picMkLst>
        </pc:picChg>
        <pc:picChg chg="add mod">
          <ac:chgData name="Kazuki Saito" userId="3d756ea0-7ec0-4b55-abf8-da05346b10c1" providerId="ADAL" clId="{76A02AAE-2A0B-9548-99C5-AA289441F986}" dt="2024-01-28T04:56:37.273" v="1901" actId="1037"/>
          <ac:picMkLst>
            <pc:docMk/>
            <pc:sldMk cId="3396367159" sldId="259"/>
            <ac:picMk id="19" creationId="{D35E1082-DC79-1CB0-4A34-6F9D0787CA04}"/>
          </ac:picMkLst>
        </pc:picChg>
        <pc:picChg chg="add mod">
          <ac:chgData name="Kazuki Saito" userId="3d756ea0-7ec0-4b55-abf8-da05346b10c1" providerId="ADAL" clId="{76A02AAE-2A0B-9548-99C5-AA289441F986}" dt="2024-01-28T04:56:37.273" v="1901" actId="1037"/>
          <ac:picMkLst>
            <pc:docMk/>
            <pc:sldMk cId="3396367159" sldId="259"/>
            <ac:picMk id="20" creationId="{74DA410B-D4A4-1F05-10F4-7F4C3D775AE7}"/>
          </ac:picMkLst>
        </pc:picChg>
        <pc:picChg chg="add del mod">
          <ac:chgData name="Kazuki Saito" userId="3d756ea0-7ec0-4b55-abf8-da05346b10c1" providerId="ADAL" clId="{76A02AAE-2A0B-9548-99C5-AA289441F986}" dt="2024-01-28T04:04:05.666" v="1388" actId="27803"/>
          <ac:picMkLst>
            <pc:docMk/>
            <pc:sldMk cId="3396367159" sldId="259"/>
            <ac:picMk id="25" creationId="{F0E920EE-1E09-983A-2721-0BB744A4F10F}"/>
          </ac:picMkLst>
        </pc:picChg>
        <pc:picChg chg="add del mod">
          <ac:chgData name="Kazuki Saito" userId="3d756ea0-7ec0-4b55-abf8-da05346b10c1" providerId="ADAL" clId="{76A02AAE-2A0B-9548-99C5-AA289441F986}" dt="2024-01-28T04:04:13.776" v="1392" actId="478"/>
          <ac:picMkLst>
            <pc:docMk/>
            <pc:sldMk cId="3396367159" sldId="259"/>
            <ac:picMk id="31" creationId="{F04A405A-9F84-48F2-989C-E3D9565852F1}"/>
          </ac:picMkLst>
        </pc:picChg>
        <pc:picChg chg="add del mod">
          <ac:chgData name="Kazuki Saito" userId="3d756ea0-7ec0-4b55-abf8-da05346b10c1" providerId="ADAL" clId="{76A02AAE-2A0B-9548-99C5-AA289441F986}" dt="2024-01-28T04:32:38.863" v="1587" actId="478"/>
          <ac:picMkLst>
            <pc:docMk/>
            <pc:sldMk cId="3396367159" sldId="259"/>
            <ac:picMk id="58" creationId="{9552BC28-1CC6-2AF9-6DB8-592BD204F826}"/>
          </ac:picMkLst>
        </pc:picChg>
        <pc:picChg chg="add del mod">
          <ac:chgData name="Kazuki Saito" userId="3d756ea0-7ec0-4b55-abf8-da05346b10c1" providerId="ADAL" clId="{76A02AAE-2A0B-9548-99C5-AA289441F986}" dt="2024-01-28T04:25:53.832" v="1545" actId="478"/>
          <ac:picMkLst>
            <pc:docMk/>
            <pc:sldMk cId="3396367159" sldId="259"/>
            <ac:picMk id="59" creationId="{37339144-8E6E-A9AD-7F0D-A7075C8A39C7}"/>
          </ac:picMkLst>
        </pc:picChg>
        <pc:picChg chg="add del mod">
          <ac:chgData name="Kazuki Saito" userId="3d756ea0-7ec0-4b55-abf8-da05346b10c1" providerId="ADAL" clId="{76A02AAE-2A0B-9548-99C5-AA289441F986}" dt="2024-01-28T04:29:53.663" v="1565" actId="478"/>
          <ac:picMkLst>
            <pc:docMk/>
            <pc:sldMk cId="3396367159" sldId="259"/>
            <ac:picMk id="60" creationId="{C13E6493-58E1-C02E-C562-25CDB29CE85B}"/>
          </ac:picMkLst>
        </pc:picChg>
        <pc:picChg chg="add mod">
          <ac:chgData name="Kazuki Saito" userId="3d756ea0-7ec0-4b55-abf8-da05346b10c1" providerId="ADAL" clId="{76A02AAE-2A0B-9548-99C5-AA289441F986}" dt="2024-01-28T06:14:29.244" v="2586"/>
          <ac:picMkLst>
            <pc:docMk/>
            <pc:sldMk cId="3396367159" sldId="259"/>
            <ac:picMk id="2050" creationId="{9C405D21-65D1-1108-AF53-0756D7A42C24}"/>
          </ac:picMkLst>
        </pc:picChg>
        <pc:picChg chg="add mod">
          <ac:chgData name="Kazuki Saito" userId="3d756ea0-7ec0-4b55-abf8-da05346b10c1" providerId="ADAL" clId="{76A02AAE-2A0B-9548-99C5-AA289441F986}" dt="2024-01-28T06:14:33.916" v="2587" actId="1367"/>
          <ac:picMkLst>
            <pc:docMk/>
            <pc:sldMk cId="3396367159" sldId="259"/>
            <ac:picMk id="2052" creationId="{06F6942A-F757-8C06-FC3C-8531F37DEF6C}"/>
          </ac:picMkLst>
        </pc:picChg>
        <pc:picChg chg="add del mod">
          <ac:chgData name="Kazuki Saito" userId="3d756ea0-7ec0-4b55-abf8-da05346b10c1" providerId="ADAL" clId="{76A02AAE-2A0B-9548-99C5-AA289441F986}" dt="2024-01-28T04:54:17.999" v="1868" actId="478"/>
          <ac:picMkLst>
            <pc:docMk/>
            <pc:sldMk cId="3396367159" sldId="259"/>
            <ac:picMk id="2054" creationId="{97BCB772-EB5B-D6B4-30EC-03BE96412B4F}"/>
          </ac:picMkLst>
        </pc:picChg>
        <pc:picChg chg="add mod">
          <ac:chgData name="Kazuki Saito" userId="3d756ea0-7ec0-4b55-abf8-da05346b10c1" providerId="ADAL" clId="{76A02AAE-2A0B-9548-99C5-AA289441F986}" dt="2024-01-28T06:15:10.965" v="2592" actId="1367"/>
          <ac:picMkLst>
            <pc:docMk/>
            <pc:sldMk cId="3396367159" sldId="259"/>
            <ac:picMk id="2061" creationId="{F7AD5E0F-0C27-CDD2-CF9C-F436F4459099}"/>
          </ac:picMkLst>
        </pc:picChg>
        <pc:cxnChg chg="add mod">
          <ac:chgData name="Kazuki Saito" userId="3d756ea0-7ec0-4b55-abf8-da05346b10c1" providerId="ADAL" clId="{76A02AAE-2A0B-9548-99C5-AA289441F986}" dt="2024-01-28T06:14:47.653" v="2591" actId="208"/>
          <ac:cxnSpMkLst>
            <pc:docMk/>
            <pc:sldMk cId="3396367159" sldId="259"/>
            <ac:cxnSpMk id="2055" creationId="{697C06A3-B6C4-7202-5B0A-7DB2F8F8B6D3}"/>
          </ac:cxnSpMkLst>
        </pc:cxnChg>
        <pc:cxnChg chg="add mod">
          <ac:chgData name="Kazuki Saito" userId="3d756ea0-7ec0-4b55-abf8-da05346b10c1" providerId="ADAL" clId="{76A02AAE-2A0B-9548-99C5-AA289441F986}" dt="2024-01-28T06:14:45.540" v="2590" actId="208"/>
          <ac:cxnSpMkLst>
            <pc:docMk/>
            <pc:sldMk cId="3396367159" sldId="259"/>
            <ac:cxnSpMk id="2056" creationId="{11ADB9BE-F0A2-0E97-2625-ADDE741EBF75}"/>
          </ac:cxnSpMkLst>
        </pc:cxnChg>
      </pc:sldChg>
      <pc:sldChg chg="addSp delSp modSp del mod">
        <pc:chgData name="Kazuki Saito" userId="3d756ea0-7ec0-4b55-abf8-da05346b10c1" providerId="ADAL" clId="{76A02AAE-2A0B-9548-99C5-AA289441F986}" dt="2024-01-31T18:40:38.405" v="4590" actId="2696"/>
        <pc:sldMkLst>
          <pc:docMk/>
          <pc:sldMk cId="205073082" sldId="260"/>
        </pc:sldMkLst>
        <pc:spChg chg="mod">
          <ac:chgData name="Kazuki Saito" userId="3d756ea0-7ec0-4b55-abf8-da05346b10c1" providerId="ADAL" clId="{76A02AAE-2A0B-9548-99C5-AA289441F986}" dt="2024-01-31T18:39:57.632" v="4578" actId="21"/>
          <ac:spMkLst>
            <pc:docMk/>
            <pc:sldMk cId="205073082" sldId="260"/>
            <ac:spMk id="2" creationId="{8FFC40BC-FD50-FDED-DD7D-58EE3281EBD0}"/>
          </ac:spMkLst>
        </pc:spChg>
        <pc:spChg chg="del mod">
          <ac:chgData name="Kazuki Saito" userId="3d756ea0-7ec0-4b55-abf8-da05346b10c1" providerId="ADAL" clId="{76A02AAE-2A0B-9548-99C5-AA289441F986}" dt="2024-01-31T18:40:19.286" v="4583" actId="21"/>
          <ac:spMkLst>
            <pc:docMk/>
            <pc:sldMk cId="205073082" sldId="260"/>
            <ac:spMk id="3" creationId="{65D15EF6-C993-5225-7D0B-222EFF2C12D9}"/>
          </ac:spMkLst>
        </pc:spChg>
        <pc:spChg chg="add mod">
          <ac:chgData name="Kazuki Saito" userId="3d756ea0-7ec0-4b55-abf8-da05346b10c1" providerId="ADAL" clId="{76A02AAE-2A0B-9548-99C5-AA289441F986}" dt="2024-01-31T18:40:19.286" v="4583" actId="21"/>
          <ac:spMkLst>
            <pc:docMk/>
            <pc:sldMk cId="205073082" sldId="260"/>
            <ac:spMk id="5" creationId="{AB7DACD8-2F97-AC88-858C-5E8686E74295}"/>
          </ac:spMkLst>
        </pc:spChg>
      </pc:sldChg>
      <pc:sldChg chg="addSp delSp modSp del mod">
        <pc:chgData name="Kazuki Saito" userId="3d756ea0-7ec0-4b55-abf8-da05346b10c1" providerId="ADAL" clId="{76A02AAE-2A0B-9548-99C5-AA289441F986}" dt="2024-01-31T18:42:58.973" v="4650" actId="2696"/>
        <pc:sldMkLst>
          <pc:docMk/>
          <pc:sldMk cId="266098232" sldId="261"/>
        </pc:sldMkLst>
        <pc:spChg chg="mod">
          <ac:chgData name="Kazuki Saito" userId="3d756ea0-7ec0-4b55-abf8-da05346b10c1" providerId="ADAL" clId="{76A02AAE-2A0B-9548-99C5-AA289441F986}" dt="2024-01-28T05:59:36.539" v="2439" actId="20577"/>
          <ac:spMkLst>
            <pc:docMk/>
            <pc:sldMk cId="266098232" sldId="261"/>
            <ac:spMk id="2" creationId="{B5F927A3-1748-1791-73A8-D1449B5762C4}"/>
          </ac:spMkLst>
        </pc:spChg>
        <pc:spChg chg="mod">
          <ac:chgData name="Kazuki Saito" userId="3d756ea0-7ec0-4b55-abf8-da05346b10c1" providerId="ADAL" clId="{76A02AAE-2A0B-9548-99C5-AA289441F986}" dt="2024-01-31T18:41:47.741" v="4614" actId="20577"/>
          <ac:spMkLst>
            <pc:docMk/>
            <pc:sldMk cId="266098232" sldId="261"/>
            <ac:spMk id="3" creationId="{472E29B1-F43D-BE6A-F546-5E5A1F81E0B0}"/>
          </ac:spMkLst>
        </pc:spChg>
        <pc:spChg chg="add del mod">
          <ac:chgData name="Kazuki Saito" userId="3d756ea0-7ec0-4b55-abf8-da05346b10c1" providerId="ADAL" clId="{76A02AAE-2A0B-9548-99C5-AA289441F986}" dt="2024-01-28T00:57:44.931" v="896"/>
          <ac:spMkLst>
            <pc:docMk/>
            <pc:sldMk cId="266098232" sldId="261"/>
            <ac:spMk id="4" creationId="{D043D9A9-8F37-C55A-3ABB-7E5E6244BE88}"/>
          </ac:spMkLst>
        </pc:spChg>
      </pc:sldChg>
      <pc:sldChg chg="delSp modSp del mod ord">
        <pc:chgData name="Kazuki Saito" userId="3d756ea0-7ec0-4b55-abf8-da05346b10c1" providerId="ADAL" clId="{76A02AAE-2A0B-9548-99C5-AA289441F986}" dt="2024-01-31T18:45:14.415" v="4752" actId="2696"/>
        <pc:sldMkLst>
          <pc:docMk/>
          <pc:sldMk cId="1553134694" sldId="262"/>
        </pc:sldMkLst>
        <pc:spChg chg="mod">
          <ac:chgData name="Kazuki Saito" userId="3d756ea0-7ec0-4b55-abf8-da05346b10c1" providerId="ADAL" clId="{76A02AAE-2A0B-9548-99C5-AA289441F986}" dt="2024-01-28T06:01:16.581" v="2485"/>
          <ac:spMkLst>
            <pc:docMk/>
            <pc:sldMk cId="1553134694" sldId="262"/>
            <ac:spMk id="2" creationId="{9692DD46-713F-353E-5E6C-66A5A7DDDC5A}"/>
          </ac:spMkLst>
        </pc:spChg>
        <pc:spChg chg="mod">
          <ac:chgData name="Kazuki Saito" userId="3d756ea0-7ec0-4b55-abf8-da05346b10c1" providerId="ADAL" clId="{76A02AAE-2A0B-9548-99C5-AA289441F986}" dt="2024-01-28T06:01:32.417" v="2492" actId="1076"/>
          <ac:spMkLst>
            <pc:docMk/>
            <pc:sldMk cId="1553134694" sldId="262"/>
            <ac:spMk id="3" creationId="{A0CB041D-2B8B-9264-7642-A94AB56A5256}"/>
          </ac:spMkLst>
        </pc:spChg>
        <pc:picChg chg="del mod">
          <ac:chgData name="Kazuki Saito" userId="3d756ea0-7ec0-4b55-abf8-da05346b10c1" providerId="ADAL" clId="{76A02AAE-2A0B-9548-99C5-AA289441F986}" dt="2024-01-28T06:02:50.899" v="2510" actId="478"/>
          <ac:picMkLst>
            <pc:docMk/>
            <pc:sldMk cId="1553134694" sldId="262"/>
            <ac:picMk id="7" creationId="{DF86EBF3-7A7C-9AC4-EF42-AFAC464BEEEB}"/>
          </ac:picMkLst>
        </pc:picChg>
      </pc:sldChg>
      <pc:sldChg chg="delSp modSp del mod">
        <pc:chgData name="Kazuki Saito" userId="3d756ea0-7ec0-4b55-abf8-da05346b10c1" providerId="ADAL" clId="{76A02AAE-2A0B-9548-99C5-AA289441F986}" dt="2024-01-31T18:47:15.895" v="4826" actId="2696"/>
        <pc:sldMkLst>
          <pc:docMk/>
          <pc:sldMk cId="3616231307" sldId="263"/>
        </pc:sldMkLst>
        <pc:spChg chg="mod">
          <ac:chgData name="Kazuki Saito" userId="3d756ea0-7ec0-4b55-abf8-da05346b10c1" providerId="ADAL" clId="{76A02AAE-2A0B-9548-99C5-AA289441F986}" dt="2024-01-28T06:03:55.300" v="2527" actId="108"/>
          <ac:spMkLst>
            <pc:docMk/>
            <pc:sldMk cId="3616231307" sldId="263"/>
            <ac:spMk id="2" creationId="{B5DF2064-AB08-5672-C94B-9D9D867B6633}"/>
          </ac:spMkLst>
        </pc:spChg>
        <pc:spChg chg="mod">
          <ac:chgData name="Kazuki Saito" userId="3d756ea0-7ec0-4b55-abf8-da05346b10c1" providerId="ADAL" clId="{76A02AAE-2A0B-9548-99C5-AA289441F986}" dt="2024-01-28T06:04:37.672" v="2545" actId="20577"/>
          <ac:spMkLst>
            <pc:docMk/>
            <pc:sldMk cId="3616231307" sldId="263"/>
            <ac:spMk id="3" creationId="{7E47EF2C-B5A8-7535-2869-BC9121F00348}"/>
          </ac:spMkLst>
        </pc:spChg>
        <pc:picChg chg="del">
          <ac:chgData name="Kazuki Saito" userId="3d756ea0-7ec0-4b55-abf8-da05346b10c1" providerId="ADAL" clId="{76A02AAE-2A0B-9548-99C5-AA289441F986}" dt="2024-01-28T06:04:23.726" v="2537" actId="478"/>
          <ac:picMkLst>
            <pc:docMk/>
            <pc:sldMk cId="3616231307" sldId="263"/>
            <ac:picMk id="4" creationId="{59CDF6A3-BB77-537A-50A0-CF75150E98B2}"/>
          </ac:picMkLst>
        </pc:picChg>
      </pc:sldChg>
      <pc:sldChg chg="del">
        <pc:chgData name="Kazuki Saito" userId="3d756ea0-7ec0-4b55-abf8-da05346b10c1" providerId="ADAL" clId="{76A02AAE-2A0B-9548-99C5-AA289441F986}" dt="2024-01-31T18:47:40.626" v="4835" actId="2696"/>
        <pc:sldMkLst>
          <pc:docMk/>
          <pc:sldMk cId="3353428782" sldId="264"/>
        </pc:sldMkLst>
      </pc:sldChg>
      <pc:sldChg chg="addSp delSp modSp del mod ord">
        <pc:chgData name="Kazuki Saito" userId="3d756ea0-7ec0-4b55-abf8-da05346b10c1" providerId="ADAL" clId="{76A02AAE-2A0B-9548-99C5-AA289441F986}" dt="2024-01-31T18:01:22.431" v="4076" actId="2696"/>
        <pc:sldMkLst>
          <pc:docMk/>
          <pc:sldMk cId="960375661" sldId="265"/>
        </pc:sldMkLst>
        <pc:spChg chg="mod">
          <ac:chgData name="Kazuki Saito" userId="3d756ea0-7ec0-4b55-abf8-da05346b10c1" providerId="ADAL" clId="{76A02AAE-2A0B-9548-99C5-AA289441F986}" dt="2024-01-28T06:05:20.934" v="2551" actId="207"/>
          <ac:spMkLst>
            <pc:docMk/>
            <pc:sldMk cId="960375661" sldId="265"/>
            <ac:spMk id="2" creationId="{EA8E3F17-3E94-7EFE-6F31-BE54DC523698}"/>
          </ac:spMkLst>
        </pc:spChg>
        <pc:spChg chg="del mod">
          <ac:chgData name="Kazuki Saito" userId="3d756ea0-7ec0-4b55-abf8-da05346b10c1" providerId="ADAL" clId="{76A02AAE-2A0B-9548-99C5-AA289441F986}" dt="2024-01-27T22:29:23.457" v="335" actId="478"/>
          <ac:spMkLst>
            <pc:docMk/>
            <pc:sldMk cId="960375661" sldId="265"/>
            <ac:spMk id="4" creationId="{D44A6543-7342-8707-F048-CE34EC560615}"/>
          </ac:spMkLst>
        </pc:spChg>
        <pc:spChg chg="del mod">
          <ac:chgData name="Kazuki Saito" userId="3d756ea0-7ec0-4b55-abf8-da05346b10c1" providerId="ADAL" clId="{76A02AAE-2A0B-9548-99C5-AA289441F986}" dt="2024-01-27T22:21:33.221" v="124" actId="478"/>
          <ac:spMkLst>
            <pc:docMk/>
            <pc:sldMk cId="960375661" sldId="265"/>
            <ac:spMk id="5" creationId="{4BE59D76-210D-E3EE-B7BB-1FC2471C775B}"/>
          </ac:spMkLst>
        </pc:spChg>
        <pc:spChg chg="del mod">
          <ac:chgData name="Kazuki Saito" userId="3d756ea0-7ec0-4b55-abf8-da05346b10c1" providerId="ADAL" clId="{76A02AAE-2A0B-9548-99C5-AA289441F986}" dt="2024-01-27T22:25:17.696" v="182" actId="478"/>
          <ac:spMkLst>
            <pc:docMk/>
            <pc:sldMk cId="960375661" sldId="265"/>
            <ac:spMk id="6" creationId="{DAB8B065-CD3D-8F93-AC12-21AFAD26147E}"/>
          </ac:spMkLst>
        </pc:spChg>
        <pc:spChg chg="del mod">
          <ac:chgData name="Kazuki Saito" userId="3d756ea0-7ec0-4b55-abf8-da05346b10c1" providerId="ADAL" clId="{76A02AAE-2A0B-9548-99C5-AA289441F986}" dt="2024-01-27T22:21:59.443" v="133" actId="478"/>
          <ac:spMkLst>
            <pc:docMk/>
            <pc:sldMk cId="960375661" sldId="265"/>
            <ac:spMk id="7" creationId="{EBC01C6D-610D-3827-2F5D-BF09490E3220}"/>
          </ac:spMkLst>
        </pc:spChg>
        <pc:spChg chg="del mod">
          <ac:chgData name="Kazuki Saito" userId="3d756ea0-7ec0-4b55-abf8-da05346b10c1" providerId="ADAL" clId="{76A02AAE-2A0B-9548-99C5-AA289441F986}" dt="2024-01-27T22:24:36.921" v="176" actId="478"/>
          <ac:spMkLst>
            <pc:docMk/>
            <pc:sldMk cId="960375661" sldId="265"/>
            <ac:spMk id="9" creationId="{5F62D296-E0F8-ECA6-69C6-EF1C6E34465A}"/>
          </ac:spMkLst>
        </pc:spChg>
        <pc:spChg chg="del mod">
          <ac:chgData name="Kazuki Saito" userId="3d756ea0-7ec0-4b55-abf8-da05346b10c1" providerId="ADAL" clId="{76A02AAE-2A0B-9548-99C5-AA289441F986}" dt="2024-01-27T22:22:26.497" v="150" actId="478"/>
          <ac:spMkLst>
            <pc:docMk/>
            <pc:sldMk cId="960375661" sldId="265"/>
            <ac:spMk id="11" creationId="{0DB9E076-620B-0A90-2485-BC7BA01BDA95}"/>
          </ac:spMkLst>
        </pc:spChg>
        <pc:spChg chg="del mod">
          <ac:chgData name="Kazuki Saito" userId="3d756ea0-7ec0-4b55-abf8-da05346b10c1" providerId="ADAL" clId="{76A02AAE-2A0B-9548-99C5-AA289441F986}" dt="2024-01-27T22:22:31.830" v="154" actId="478"/>
          <ac:spMkLst>
            <pc:docMk/>
            <pc:sldMk cId="960375661" sldId="265"/>
            <ac:spMk id="13" creationId="{B2B33A9C-CEAE-48E0-BDA9-96B41A4E071A}"/>
          </ac:spMkLst>
        </pc:spChg>
        <pc:spChg chg="add del mod">
          <ac:chgData name="Kazuki Saito" userId="3d756ea0-7ec0-4b55-abf8-da05346b10c1" providerId="ADAL" clId="{76A02AAE-2A0B-9548-99C5-AA289441F986}" dt="2024-01-27T22:21:59.929" v="134" actId="478"/>
          <ac:spMkLst>
            <pc:docMk/>
            <pc:sldMk cId="960375661" sldId="265"/>
            <ac:spMk id="21" creationId="{DDE6520B-CF44-CC46-2DCC-B3FC4F211566}"/>
          </ac:spMkLst>
        </pc:spChg>
        <pc:spChg chg="add mod">
          <ac:chgData name="Kazuki Saito" userId="3d756ea0-7ec0-4b55-abf8-da05346b10c1" providerId="ADAL" clId="{76A02AAE-2A0B-9548-99C5-AA289441F986}" dt="2024-01-31T17:51:44.302" v="3793" actId="108"/>
          <ac:spMkLst>
            <pc:docMk/>
            <pc:sldMk cId="960375661" sldId="265"/>
            <ac:spMk id="24" creationId="{91301609-3DBF-F485-3E06-8AF831BF1443}"/>
          </ac:spMkLst>
        </pc:spChg>
        <pc:spChg chg="add mod">
          <ac:chgData name="Kazuki Saito" userId="3d756ea0-7ec0-4b55-abf8-da05346b10c1" providerId="ADAL" clId="{76A02AAE-2A0B-9548-99C5-AA289441F986}" dt="2024-01-31T17:51:34.941" v="3792" actId="207"/>
          <ac:spMkLst>
            <pc:docMk/>
            <pc:sldMk cId="960375661" sldId="265"/>
            <ac:spMk id="25" creationId="{1871F5E2-1C07-CEF3-8A94-C1112C8D9BB2}"/>
          </ac:spMkLst>
        </pc:spChg>
        <pc:spChg chg="add mod">
          <ac:chgData name="Kazuki Saito" userId="3d756ea0-7ec0-4b55-abf8-da05346b10c1" providerId="ADAL" clId="{76A02AAE-2A0B-9548-99C5-AA289441F986}" dt="2024-01-31T17:51:50.078" v="3795" actId="108"/>
          <ac:spMkLst>
            <pc:docMk/>
            <pc:sldMk cId="960375661" sldId="265"/>
            <ac:spMk id="26" creationId="{9630CC23-4CD9-3ACC-30AB-0C193310B69B}"/>
          </ac:spMkLst>
        </pc:spChg>
        <pc:spChg chg="add mod">
          <ac:chgData name="Kazuki Saito" userId="3d756ea0-7ec0-4b55-abf8-da05346b10c1" providerId="ADAL" clId="{76A02AAE-2A0B-9548-99C5-AA289441F986}" dt="2024-01-31T17:51:49.135" v="3794" actId="108"/>
          <ac:spMkLst>
            <pc:docMk/>
            <pc:sldMk cId="960375661" sldId="265"/>
            <ac:spMk id="27" creationId="{6CEE200F-777E-00B6-8099-EA08626111FB}"/>
          </ac:spMkLst>
        </pc:spChg>
        <pc:spChg chg="add mod">
          <ac:chgData name="Kazuki Saito" userId="3d756ea0-7ec0-4b55-abf8-da05346b10c1" providerId="ADAL" clId="{76A02AAE-2A0B-9548-99C5-AA289441F986}" dt="2024-01-31T17:51:50.751" v="3796" actId="108"/>
          <ac:spMkLst>
            <pc:docMk/>
            <pc:sldMk cId="960375661" sldId="265"/>
            <ac:spMk id="28" creationId="{511EEF9D-C441-FC64-7669-79975700C082}"/>
          </ac:spMkLst>
        </pc:spChg>
        <pc:spChg chg="add mod">
          <ac:chgData name="Kazuki Saito" userId="3d756ea0-7ec0-4b55-abf8-da05346b10c1" providerId="ADAL" clId="{76A02AAE-2A0B-9548-99C5-AA289441F986}" dt="2024-01-31T17:51:51.608" v="3797" actId="108"/>
          <ac:spMkLst>
            <pc:docMk/>
            <pc:sldMk cId="960375661" sldId="265"/>
            <ac:spMk id="29" creationId="{D6814371-A5C8-519C-5FCB-0A580E17155C}"/>
          </ac:spMkLst>
        </pc:spChg>
        <pc:spChg chg="add mod">
          <ac:chgData name="Kazuki Saito" userId="3d756ea0-7ec0-4b55-abf8-da05346b10c1" providerId="ADAL" clId="{76A02AAE-2A0B-9548-99C5-AA289441F986}" dt="2024-01-31T17:51:54.188" v="3801" actId="108"/>
          <ac:spMkLst>
            <pc:docMk/>
            <pc:sldMk cId="960375661" sldId="265"/>
            <ac:spMk id="30" creationId="{373A5A88-19F6-4095-3512-1845E87DA5DC}"/>
          </ac:spMkLst>
        </pc:spChg>
        <pc:spChg chg="add mod">
          <ac:chgData name="Kazuki Saito" userId="3d756ea0-7ec0-4b55-abf8-da05346b10c1" providerId="ADAL" clId="{76A02AAE-2A0B-9548-99C5-AA289441F986}" dt="2024-01-31T17:51:52.220" v="3798" actId="108"/>
          <ac:spMkLst>
            <pc:docMk/>
            <pc:sldMk cId="960375661" sldId="265"/>
            <ac:spMk id="31" creationId="{B1661FAE-CC12-2DA1-2BA5-B9C178C8C1CA}"/>
          </ac:spMkLst>
        </pc:spChg>
        <pc:spChg chg="add mod">
          <ac:chgData name="Kazuki Saito" userId="3d756ea0-7ec0-4b55-abf8-da05346b10c1" providerId="ADAL" clId="{76A02AAE-2A0B-9548-99C5-AA289441F986}" dt="2024-01-31T17:51:53.636" v="3800" actId="108"/>
          <ac:spMkLst>
            <pc:docMk/>
            <pc:sldMk cId="960375661" sldId="265"/>
            <ac:spMk id="32" creationId="{053CCA10-DC9F-C621-39C6-1D7EE296BBD9}"/>
          </ac:spMkLst>
        </pc:spChg>
        <pc:spChg chg="add mod">
          <ac:chgData name="Kazuki Saito" userId="3d756ea0-7ec0-4b55-abf8-da05346b10c1" providerId="ADAL" clId="{76A02AAE-2A0B-9548-99C5-AA289441F986}" dt="2024-01-31T17:51:52.902" v="3799" actId="108"/>
          <ac:spMkLst>
            <pc:docMk/>
            <pc:sldMk cId="960375661" sldId="265"/>
            <ac:spMk id="33" creationId="{5AEA45E4-CFF1-AA00-0E6E-BEE0B2E56D4C}"/>
          </ac:spMkLst>
        </pc:spChg>
        <pc:spChg chg="add mod">
          <ac:chgData name="Kazuki Saito" userId="3d756ea0-7ec0-4b55-abf8-da05346b10c1" providerId="ADAL" clId="{76A02AAE-2A0B-9548-99C5-AA289441F986}" dt="2024-01-31T17:51:54.988" v="3802" actId="108"/>
          <ac:spMkLst>
            <pc:docMk/>
            <pc:sldMk cId="960375661" sldId="265"/>
            <ac:spMk id="34" creationId="{70670163-7982-23BC-4DC0-DCD799108B35}"/>
          </ac:spMkLst>
        </pc:spChg>
        <pc:spChg chg="add del mod">
          <ac:chgData name="Kazuki Saito" userId="3d756ea0-7ec0-4b55-abf8-da05346b10c1" providerId="ADAL" clId="{76A02AAE-2A0B-9548-99C5-AA289441F986}" dt="2024-01-28T05:44:01.700" v="2124" actId="478"/>
          <ac:spMkLst>
            <pc:docMk/>
            <pc:sldMk cId="960375661" sldId="265"/>
            <ac:spMk id="65" creationId="{9C3A9060-1384-61BC-AEBC-8B6DBF232457}"/>
          </ac:spMkLst>
        </pc:spChg>
        <pc:spChg chg="add del mod">
          <ac:chgData name="Kazuki Saito" userId="3d756ea0-7ec0-4b55-abf8-da05346b10c1" providerId="ADAL" clId="{76A02AAE-2A0B-9548-99C5-AA289441F986}" dt="2024-01-28T00:01:45.290" v="620"/>
          <ac:spMkLst>
            <pc:docMk/>
            <pc:sldMk cId="960375661" sldId="265"/>
            <ac:spMk id="72" creationId="{534C8D5C-7B06-B895-0061-CC67B6B51002}"/>
          </ac:spMkLst>
        </pc:spChg>
        <pc:spChg chg="add mod">
          <ac:chgData name="Kazuki Saito" userId="3d756ea0-7ec0-4b55-abf8-da05346b10c1" providerId="ADAL" clId="{76A02AAE-2A0B-9548-99C5-AA289441F986}" dt="2024-01-31T17:49:18.076" v="3772" actId="1076"/>
          <ac:spMkLst>
            <pc:docMk/>
            <pc:sldMk cId="960375661" sldId="265"/>
            <ac:spMk id="74" creationId="{02AED909-4C6D-5ED9-3AE2-F14E29C30F23}"/>
          </ac:spMkLst>
        </pc:spChg>
        <pc:spChg chg="add mod">
          <ac:chgData name="Kazuki Saito" userId="3d756ea0-7ec0-4b55-abf8-da05346b10c1" providerId="ADAL" clId="{76A02AAE-2A0B-9548-99C5-AA289441F986}" dt="2024-01-28T00:10:46.946" v="859" actId="115"/>
          <ac:spMkLst>
            <pc:docMk/>
            <pc:sldMk cId="960375661" sldId="265"/>
            <ac:spMk id="75" creationId="{9F909866-4AD8-056D-0BAB-4E9F92BF21EF}"/>
          </ac:spMkLst>
        </pc:spChg>
        <pc:spChg chg="add del mod">
          <ac:chgData name="Kazuki Saito" userId="3d756ea0-7ec0-4b55-abf8-da05346b10c1" providerId="ADAL" clId="{76A02AAE-2A0B-9548-99C5-AA289441F986}" dt="2024-01-28T05:43:59.983" v="2123" actId="478"/>
          <ac:spMkLst>
            <pc:docMk/>
            <pc:sldMk cId="960375661" sldId="265"/>
            <ac:spMk id="81" creationId="{3D8C0E8F-9E52-CEDE-09CA-9984C922DCD7}"/>
          </ac:spMkLst>
        </pc:spChg>
        <pc:spChg chg="add del mod">
          <ac:chgData name="Kazuki Saito" userId="3d756ea0-7ec0-4b55-abf8-da05346b10c1" providerId="ADAL" clId="{76A02AAE-2A0B-9548-99C5-AA289441F986}" dt="2024-01-28T05:48:19.162" v="2234" actId="478"/>
          <ac:spMkLst>
            <pc:docMk/>
            <pc:sldMk cId="960375661" sldId="265"/>
            <ac:spMk id="82" creationId="{D483F3E0-C93B-2B91-54DA-C409B329967E}"/>
          </ac:spMkLst>
        </pc:spChg>
        <pc:spChg chg="add del mod">
          <ac:chgData name="Kazuki Saito" userId="3d756ea0-7ec0-4b55-abf8-da05346b10c1" providerId="ADAL" clId="{76A02AAE-2A0B-9548-99C5-AA289441F986}" dt="2024-01-28T05:48:21.226" v="2235" actId="478"/>
          <ac:spMkLst>
            <pc:docMk/>
            <pc:sldMk cId="960375661" sldId="265"/>
            <ac:spMk id="83" creationId="{3666C142-EBD8-FC96-7AF1-12A18E715979}"/>
          </ac:spMkLst>
        </pc:spChg>
        <pc:spChg chg="add del mod">
          <ac:chgData name="Kazuki Saito" userId="3d756ea0-7ec0-4b55-abf8-da05346b10c1" providerId="ADAL" clId="{76A02AAE-2A0B-9548-99C5-AA289441F986}" dt="2024-01-28T05:48:22.541" v="2236" actId="478"/>
          <ac:spMkLst>
            <pc:docMk/>
            <pc:sldMk cId="960375661" sldId="265"/>
            <ac:spMk id="84" creationId="{888DA2E5-F1AB-EA3C-62A9-4EE2E071B706}"/>
          </ac:spMkLst>
        </pc:spChg>
        <pc:spChg chg="add del mod">
          <ac:chgData name="Kazuki Saito" userId="3d756ea0-7ec0-4b55-abf8-da05346b10c1" providerId="ADAL" clId="{76A02AAE-2A0B-9548-99C5-AA289441F986}" dt="2024-01-28T05:48:23.690" v="2237" actId="478"/>
          <ac:spMkLst>
            <pc:docMk/>
            <pc:sldMk cId="960375661" sldId="265"/>
            <ac:spMk id="85" creationId="{E1AC8CB5-32AB-AF27-D2CD-69664231C8DF}"/>
          </ac:spMkLst>
        </pc:spChg>
        <pc:spChg chg="add del mod">
          <ac:chgData name="Kazuki Saito" userId="3d756ea0-7ec0-4b55-abf8-da05346b10c1" providerId="ADAL" clId="{76A02AAE-2A0B-9548-99C5-AA289441F986}" dt="2024-01-28T05:48:12.505" v="2226"/>
          <ac:spMkLst>
            <pc:docMk/>
            <pc:sldMk cId="960375661" sldId="265"/>
            <ac:spMk id="86" creationId="{2D351CE9-087F-4E8A-A23F-A9303D97F92D}"/>
          </ac:spMkLst>
        </pc:spChg>
        <pc:spChg chg="add mod">
          <ac:chgData name="Kazuki Saito" userId="3d756ea0-7ec0-4b55-abf8-da05346b10c1" providerId="ADAL" clId="{76A02AAE-2A0B-9548-99C5-AA289441F986}" dt="2024-01-28T06:10:55.046" v="2571" actId="14100"/>
          <ac:spMkLst>
            <pc:docMk/>
            <pc:sldMk cId="960375661" sldId="265"/>
            <ac:spMk id="87" creationId="{1E71ED17-2D93-9585-55CC-22721B8A8B73}"/>
          </ac:spMkLst>
        </pc:spChg>
        <pc:spChg chg="add mod">
          <ac:chgData name="Kazuki Saito" userId="3d756ea0-7ec0-4b55-abf8-da05346b10c1" providerId="ADAL" clId="{76A02AAE-2A0B-9548-99C5-AA289441F986}" dt="2024-01-28T06:10:58.489" v="2572" actId="14100"/>
          <ac:spMkLst>
            <pc:docMk/>
            <pc:sldMk cId="960375661" sldId="265"/>
            <ac:spMk id="88" creationId="{B55D25A5-CB78-C383-FBFD-06C480CB46BB}"/>
          </ac:spMkLst>
        </pc:spChg>
        <pc:spChg chg="add mod">
          <ac:chgData name="Kazuki Saito" userId="3d756ea0-7ec0-4b55-abf8-da05346b10c1" providerId="ADAL" clId="{76A02AAE-2A0B-9548-99C5-AA289441F986}" dt="2024-01-28T06:11:01.677" v="2573" actId="14100"/>
          <ac:spMkLst>
            <pc:docMk/>
            <pc:sldMk cId="960375661" sldId="265"/>
            <ac:spMk id="89" creationId="{F1806671-F3E9-7D92-0762-D74A1434F4F0}"/>
          </ac:spMkLst>
        </pc:spChg>
        <pc:spChg chg="add mod">
          <ac:chgData name="Kazuki Saito" userId="3d756ea0-7ec0-4b55-abf8-da05346b10c1" providerId="ADAL" clId="{76A02AAE-2A0B-9548-99C5-AA289441F986}" dt="2024-01-28T06:11:10.357" v="2579" actId="404"/>
          <ac:spMkLst>
            <pc:docMk/>
            <pc:sldMk cId="960375661" sldId="265"/>
            <ac:spMk id="90" creationId="{E9DCF133-B63C-270E-97BD-C8C9344EA9CA}"/>
          </ac:spMkLst>
        </pc:spChg>
        <pc:picChg chg="add mod">
          <ac:chgData name="Kazuki Saito" userId="3d756ea0-7ec0-4b55-abf8-da05346b10c1" providerId="ADAL" clId="{76A02AAE-2A0B-9548-99C5-AA289441F986}" dt="2024-01-28T05:41:35.787" v="2050" actId="1076"/>
          <ac:picMkLst>
            <pc:docMk/>
            <pc:sldMk cId="960375661" sldId="265"/>
            <ac:picMk id="3" creationId="{294F5456-492F-17DA-2E39-B357EC3A839B}"/>
          </ac:picMkLst>
        </pc:picChg>
        <pc:picChg chg="add mod">
          <ac:chgData name="Kazuki Saito" userId="3d756ea0-7ec0-4b55-abf8-da05346b10c1" providerId="ADAL" clId="{76A02AAE-2A0B-9548-99C5-AA289441F986}" dt="2024-01-28T05:44:48.755" v="2127" actId="1076"/>
          <ac:picMkLst>
            <pc:docMk/>
            <pc:sldMk cId="960375661" sldId="265"/>
            <ac:picMk id="4" creationId="{2C5DE7F7-B379-5FB9-6773-91F1BC363D72}"/>
          </ac:picMkLst>
        </pc:picChg>
        <pc:picChg chg="add del mod">
          <ac:chgData name="Kazuki Saito" userId="3d756ea0-7ec0-4b55-abf8-da05346b10c1" providerId="ADAL" clId="{76A02AAE-2A0B-9548-99C5-AA289441F986}" dt="2024-01-28T05:40:11.448" v="2011"/>
          <ac:picMkLst>
            <pc:docMk/>
            <pc:sldMk cId="960375661" sldId="265"/>
            <ac:picMk id="5" creationId="{3CE2DA70-B52A-8D01-E0A1-12805C6F3013}"/>
          </ac:picMkLst>
        </pc:picChg>
        <pc:picChg chg="add mod">
          <ac:chgData name="Kazuki Saito" userId="3d756ea0-7ec0-4b55-abf8-da05346b10c1" providerId="ADAL" clId="{76A02AAE-2A0B-9548-99C5-AA289441F986}" dt="2024-01-31T17:52:28.618" v="3807" actId="1076"/>
          <ac:picMkLst>
            <pc:docMk/>
            <pc:sldMk cId="960375661" sldId="265"/>
            <ac:picMk id="5" creationId="{AA2A2D5F-71ED-1D38-125A-8850945205DF}"/>
          </ac:picMkLst>
        </pc:picChg>
        <pc:picChg chg="add del mod">
          <ac:chgData name="Kazuki Saito" userId="3d756ea0-7ec0-4b55-abf8-da05346b10c1" providerId="ADAL" clId="{76A02AAE-2A0B-9548-99C5-AA289441F986}" dt="2024-01-28T05:40:11.448" v="2011"/>
          <ac:picMkLst>
            <pc:docMk/>
            <pc:sldMk cId="960375661" sldId="265"/>
            <ac:picMk id="6" creationId="{73C69672-20A2-68F7-18F8-95CAE2787E7C}"/>
          </ac:picMkLst>
        </pc:picChg>
        <pc:picChg chg="add del mod">
          <ac:chgData name="Kazuki Saito" userId="3d756ea0-7ec0-4b55-abf8-da05346b10c1" providerId="ADAL" clId="{76A02AAE-2A0B-9548-99C5-AA289441F986}" dt="2024-01-28T05:40:11.448" v="2011"/>
          <ac:picMkLst>
            <pc:docMk/>
            <pc:sldMk cId="960375661" sldId="265"/>
            <ac:picMk id="7" creationId="{7E63C8E4-45C0-9379-9E71-43DBA77BBD79}"/>
          </ac:picMkLst>
        </pc:picChg>
        <pc:picChg chg="add del mod">
          <ac:chgData name="Kazuki Saito" userId="3d756ea0-7ec0-4b55-abf8-da05346b10c1" providerId="ADAL" clId="{76A02AAE-2A0B-9548-99C5-AA289441F986}" dt="2024-01-28T05:41:13.767" v="2035"/>
          <ac:picMkLst>
            <pc:docMk/>
            <pc:sldMk cId="960375661" sldId="265"/>
            <ac:picMk id="9" creationId="{0548462A-8ADB-9693-3DDC-27F8E49331AA}"/>
          </ac:picMkLst>
        </pc:picChg>
        <pc:picChg chg="add del mod">
          <ac:chgData name="Kazuki Saito" userId="3d756ea0-7ec0-4b55-abf8-da05346b10c1" providerId="ADAL" clId="{76A02AAE-2A0B-9548-99C5-AA289441F986}" dt="2024-01-28T05:41:13.767" v="2035"/>
          <ac:picMkLst>
            <pc:docMk/>
            <pc:sldMk cId="960375661" sldId="265"/>
            <ac:picMk id="11" creationId="{2EA406FB-9379-3F93-EC6F-65D2C9DFF25F}"/>
          </ac:picMkLst>
        </pc:picChg>
        <pc:picChg chg="add del mod">
          <ac:chgData name="Kazuki Saito" userId="3d756ea0-7ec0-4b55-abf8-da05346b10c1" providerId="ADAL" clId="{76A02AAE-2A0B-9548-99C5-AA289441F986}" dt="2024-01-28T05:41:13.767" v="2035"/>
          <ac:picMkLst>
            <pc:docMk/>
            <pc:sldMk cId="960375661" sldId="265"/>
            <ac:picMk id="13" creationId="{C06ADD52-32A2-6DFE-64C4-50F2FDA31F74}"/>
          </ac:picMkLst>
        </pc:picChg>
        <pc:picChg chg="mod">
          <ac:chgData name="Kazuki Saito" userId="3d756ea0-7ec0-4b55-abf8-da05346b10c1" providerId="ADAL" clId="{76A02AAE-2A0B-9548-99C5-AA289441F986}" dt="2024-01-28T00:07:04.870" v="818" actId="1076"/>
          <ac:picMkLst>
            <pc:docMk/>
            <pc:sldMk cId="960375661" sldId="265"/>
            <ac:picMk id="14" creationId="{DDA750E6-6DA5-128B-FA6A-398200A8C964}"/>
          </ac:picMkLst>
        </pc:picChg>
        <pc:picChg chg="add del">
          <ac:chgData name="Kazuki Saito" userId="3d756ea0-7ec0-4b55-abf8-da05346b10c1" providerId="ADAL" clId="{76A02AAE-2A0B-9548-99C5-AA289441F986}" dt="2024-01-27T22:09:46.389" v="4"/>
          <ac:picMkLst>
            <pc:docMk/>
            <pc:sldMk cId="960375661" sldId="265"/>
            <ac:picMk id="15" creationId="{4A7271E9-E995-3705-2110-0008283E540C}"/>
          </ac:picMkLst>
        </pc:picChg>
        <pc:picChg chg="add del mod">
          <ac:chgData name="Kazuki Saito" userId="3d756ea0-7ec0-4b55-abf8-da05346b10c1" providerId="ADAL" clId="{76A02AAE-2A0B-9548-99C5-AA289441F986}" dt="2024-01-28T05:41:13.767" v="2035"/>
          <ac:picMkLst>
            <pc:docMk/>
            <pc:sldMk cId="960375661" sldId="265"/>
            <ac:picMk id="15" creationId="{8CC19FB2-CBF4-5130-DEAE-9DF4B71D14EE}"/>
          </ac:picMkLst>
        </pc:picChg>
        <pc:picChg chg="add mod">
          <ac:chgData name="Kazuki Saito" userId="3d756ea0-7ec0-4b55-abf8-da05346b10c1" providerId="ADAL" clId="{76A02AAE-2A0B-9548-99C5-AA289441F986}" dt="2024-01-28T05:41:39.835" v="2055" actId="1038"/>
          <ac:picMkLst>
            <pc:docMk/>
            <pc:sldMk cId="960375661" sldId="265"/>
            <ac:picMk id="16" creationId="{8DCBEBE9-D440-62D4-B094-ED9134C60873}"/>
          </ac:picMkLst>
        </pc:picChg>
        <pc:picChg chg="add del mod">
          <ac:chgData name="Kazuki Saito" userId="3d756ea0-7ec0-4b55-abf8-da05346b10c1" providerId="ADAL" clId="{76A02AAE-2A0B-9548-99C5-AA289441F986}" dt="2024-01-28T05:42:14.698" v="2067" actId="478"/>
          <ac:picMkLst>
            <pc:docMk/>
            <pc:sldMk cId="960375661" sldId="265"/>
            <ac:picMk id="17" creationId="{4D11210E-8D3D-A326-404C-6D89A789F063}"/>
          </ac:picMkLst>
        </pc:picChg>
        <pc:picChg chg="add del mod">
          <ac:chgData name="Kazuki Saito" userId="3d756ea0-7ec0-4b55-abf8-da05346b10c1" providerId="ADAL" clId="{76A02AAE-2A0B-9548-99C5-AA289441F986}" dt="2024-01-28T05:42:14.698" v="2067" actId="478"/>
          <ac:picMkLst>
            <pc:docMk/>
            <pc:sldMk cId="960375661" sldId="265"/>
            <ac:picMk id="18" creationId="{1EB00382-EF72-D1C2-6536-071FA2D2DBD6}"/>
          </ac:picMkLst>
        </pc:picChg>
        <pc:picChg chg="add del mod">
          <ac:chgData name="Kazuki Saito" userId="3d756ea0-7ec0-4b55-abf8-da05346b10c1" providerId="ADAL" clId="{76A02AAE-2A0B-9548-99C5-AA289441F986}" dt="2024-01-28T05:41:26.473" v="2047" actId="478"/>
          <ac:picMkLst>
            <pc:docMk/>
            <pc:sldMk cId="960375661" sldId="265"/>
            <ac:picMk id="19" creationId="{2062C1AA-1AE4-A950-3230-0F6D55081A3B}"/>
          </ac:picMkLst>
        </pc:picChg>
        <pc:picChg chg="add del mod">
          <ac:chgData name="Kazuki Saito" userId="3d756ea0-7ec0-4b55-abf8-da05346b10c1" providerId="ADAL" clId="{76A02AAE-2A0B-9548-99C5-AA289441F986}" dt="2024-01-28T05:41:25.941" v="2046" actId="478"/>
          <ac:picMkLst>
            <pc:docMk/>
            <pc:sldMk cId="960375661" sldId="265"/>
            <ac:picMk id="20" creationId="{C7E778AF-EC8D-8F75-B07C-04009B63B622}"/>
          </ac:picMkLst>
        </pc:picChg>
        <pc:picChg chg="add del mod">
          <ac:chgData name="Kazuki Saito" userId="3d756ea0-7ec0-4b55-abf8-da05346b10c1" providerId="ADAL" clId="{76A02AAE-2A0B-9548-99C5-AA289441F986}" dt="2024-01-28T05:40:48.669" v="2025"/>
          <ac:picMkLst>
            <pc:docMk/>
            <pc:sldMk cId="960375661" sldId="265"/>
            <ac:picMk id="21" creationId="{E3676B30-5715-037A-6844-E22E5F0744F9}"/>
          </ac:picMkLst>
        </pc:picChg>
        <pc:picChg chg="add mod">
          <ac:chgData name="Kazuki Saito" userId="3d756ea0-7ec0-4b55-abf8-da05346b10c1" providerId="ADAL" clId="{76A02AAE-2A0B-9548-99C5-AA289441F986}" dt="2024-01-28T00:07:04.870" v="818" actId="1076"/>
          <ac:picMkLst>
            <pc:docMk/>
            <pc:sldMk cId="960375661" sldId="265"/>
            <ac:picMk id="22" creationId="{2654F135-B109-1508-3AC9-F38B12A1079C}"/>
          </ac:picMkLst>
        </pc:picChg>
        <pc:picChg chg="add mod">
          <ac:chgData name="Kazuki Saito" userId="3d756ea0-7ec0-4b55-abf8-da05346b10c1" providerId="ADAL" clId="{76A02AAE-2A0B-9548-99C5-AA289441F986}" dt="2024-01-28T00:07:04.870" v="818" actId="1076"/>
          <ac:picMkLst>
            <pc:docMk/>
            <pc:sldMk cId="960375661" sldId="265"/>
            <ac:picMk id="23" creationId="{3BA4342B-A02B-7674-5285-A5142D76259E}"/>
          </ac:picMkLst>
        </pc:picChg>
        <pc:picChg chg="add mod">
          <ac:chgData name="Kazuki Saito" userId="3d756ea0-7ec0-4b55-abf8-da05346b10c1" providerId="ADAL" clId="{76A02AAE-2A0B-9548-99C5-AA289441F986}" dt="2024-01-28T05:39:05.440" v="1974" actId="1076"/>
          <ac:picMkLst>
            <pc:docMk/>
            <pc:sldMk cId="960375661" sldId="265"/>
            <ac:picMk id="35" creationId="{F0D0BB18-E2C1-8898-594D-459033889A12}"/>
          </ac:picMkLst>
        </pc:picChg>
        <pc:picChg chg="add mod">
          <ac:chgData name="Kazuki Saito" userId="3d756ea0-7ec0-4b55-abf8-da05346b10c1" providerId="ADAL" clId="{76A02AAE-2A0B-9548-99C5-AA289441F986}" dt="2024-01-28T05:39:05.440" v="1974" actId="1076"/>
          <ac:picMkLst>
            <pc:docMk/>
            <pc:sldMk cId="960375661" sldId="265"/>
            <ac:picMk id="36" creationId="{A5C5AD9D-95C9-C4BE-5F2C-67129169F5D4}"/>
          </ac:picMkLst>
        </pc:picChg>
        <pc:picChg chg="add mod">
          <ac:chgData name="Kazuki Saito" userId="3d756ea0-7ec0-4b55-abf8-da05346b10c1" providerId="ADAL" clId="{76A02AAE-2A0B-9548-99C5-AA289441F986}" dt="2024-01-28T05:39:05.440" v="1974" actId="1076"/>
          <ac:picMkLst>
            <pc:docMk/>
            <pc:sldMk cId="960375661" sldId="265"/>
            <ac:picMk id="37" creationId="{C2FDE029-6814-6F99-B17D-15F63B7701E4}"/>
          </ac:picMkLst>
        </pc:picChg>
        <pc:picChg chg="add mod">
          <ac:chgData name="Kazuki Saito" userId="3d756ea0-7ec0-4b55-abf8-da05346b10c1" providerId="ADAL" clId="{76A02AAE-2A0B-9548-99C5-AA289441F986}" dt="2024-01-28T05:39:05.440" v="1974" actId="1076"/>
          <ac:picMkLst>
            <pc:docMk/>
            <pc:sldMk cId="960375661" sldId="265"/>
            <ac:picMk id="38" creationId="{91B92F72-E2B6-6365-100A-EBC7C2E6308F}"/>
          </ac:picMkLst>
        </pc:picChg>
        <pc:picChg chg="add mod">
          <ac:chgData name="Kazuki Saito" userId="3d756ea0-7ec0-4b55-abf8-da05346b10c1" providerId="ADAL" clId="{76A02AAE-2A0B-9548-99C5-AA289441F986}" dt="2024-01-28T05:39:05.440" v="1974" actId="1076"/>
          <ac:picMkLst>
            <pc:docMk/>
            <pc:sldMk cId="960375661" sldId="265"/>
            <ac:picMk id="39" creationId="{683A88F4-6E08-302C-BB16-5FFB0915B6E5}"/>
          </ac:picMkLst>
        </pc:picChg>
        <pc:picChg chg="add del mod">
          <ac:chgData name="Kazuki Saito" userId="3d756ea0-7ec0-4b55-abf8-da05346b10c1" providerId="ADAL" clId="{76A02AAE-2A0B-9548-99C5-AA289441F986}" dt="2024-01-27T22:19:48.813" v="118" actId="478"/>
          <ac:picMkLst>
            <pc:docMk/>
            <pc:sldMk cId="960375661" sldId="265"/>
            <ac:picMk id="40" creationId="{19770545-4261-ECF5-E90C-0CA9D3FC3D47}"/>
          </ac:picMkLst>
        </pc:picChg>
        <pc:picChg chg="add del mod">
          <ac:chgData name="Kazuki Saito" userId="3d756ea0-7ec0-4b55-abf8-da05346b10c1" providerId="ADAL" clId="{76A02AAE-2A0B-9548-99C5-AA289441F986}" dt="2024-01-28T05:40:48.669" v="2025"/>
          <ac:picMkLst>
            <pc:docMk/>
            <pc:sldMk cId="960375661" sldId="265"/>
            <ac:picMk id="40" creationId="{569E435E-4833-BF33-0135-33909D2929C0}"/>
          </ac:picMkLst>
        </pc:picChg>
        <pc:picChg chg="add mod">
          <ac:chgData name="Kazuki Saito" userId="3d756ea0-7ec0-4b55-abf8-da05346b10c1" providerId="ADAL" clId="{76A02AAE-2A0B-9548-99C5-AA289441F986}" dt="2024-01-28T05:39:05.440" v="1974" actId="1076"/>
          <ac:picMkLst>
            <pc:docMk/>
            <pc:sldMk cId="960375661" sldId="265"/>
            <ac:picMk id="41" creationId="{04D609F9-55DB-FE84-FB3C-CD9C70B37AEF}"/>
          </ac:picMkLst>
        </pc:picChg>
        <pc:picChg chg="add mod">
          <ac:chgData name="Kazuki Saito" userId="3d756ea0-7ec0-4b55-abf8-da05346b10c1" providerId="ADAL" clId="{76A02AAE-2A0B-9548-99C5-AA289441F986}" dt="2024-01-28T05:39:05.440" v="1974" actId="1076"/>
          <ac:picMkLst>
            <pc:docMk/>
            <pc:sldMk cId="960375661" sldId="265"/>
            <ac:picMk id="42" creationId="{53F6584D-B433-C884-9A9B-787B7C6F2BD7}"/>
          </ac:picMkLst>
        </pc:picChg>
        <pc:picChg chg="add mod">
          <ac:chgData name="Kazuki Saito" userId="3d756ea0-7ec0-4b55-abf8-da05346b10c1" providerId="ADAL" clId="{76A02AAE-2A0B-9548-99C5-AA289441F986}" dt="2024-01-28T05:39:05.440" v="1974" actId="1076"/>
          <ac:picMkLst>
            <pc:docMk/>
            <pc:sldMk cId="960375661" sldId="265"/>
            <ac:picMk id="43" creationId="{95EBC20F-8378-507D-AF35-5D07A5C3CC3F}"/>
          </ac:picMkLst>
        </pc:picChg>
        <pc:picChg chg="add mod">
          <ac:chgData name="Kazuki Saito" userId="3d756ea0-7ec0-4b55-abf8-da05346b10c1" providerId="ADAL" clId="{76A02AAE-2A0B-9548-99C5-AA289441F986}" dt="2024-01-28T05:39:05.440" v="1974" actId="1076"/>
          <ac:picMkLst>
            <pc:docMk/>
            <pc:sldMk cId="960375661" sldId="265"/>
            <ac:picMk id="44" creationId="{2ECC2E84-2700-58F2-785A-9531ECB812D4}"/>
          </ac:picMkLst>
        </pc:picChg>
        <pc:picChg chg="add mod">
          <ac:chgData name="Kazuki Saito" userId="3d756ea0-7ec0-4b55-abf8-da05346b10c1" providerId="ADAL" clId="{76A02AAE-2A0B-9548-99C5-AA289441F986}" dt="2024-01-28T05:39:05.440" v="1974" actId="1076"/>
          <ac:picMkLst>
            <pc:docMk/>
            <pc:sldMk cId="960375661" sldId="265"/>
            <ac:picMk id="45" creationId="{EF27D8A8-3172-BDA2-8B6B-596D654B2D78}"/>
          </ac:picMkLst>
        </pc:picChg>
        <pc:picChg chg="add del mod">
          <ac:chgData name="Kazuki Saito" userId="3d756ea0-7ec0-4b55-abf8-da05346b10c1" providerId="ADAL" clId="{76A02AAE-2A0B-9548-99C5-AA289441F986}" dt="2024-01-28T05:40:48.669" v="2025"/>
          <ac:picMkLst>
            <pc:docMk/>
            <pc:sldMk cId="960375661" sldId="265"/>
            <ac:picMk id="46" creationId="{954EED6D-E81E-D31E-7524-D6890E23F038}"/>
          </ac:picMkLst>
        </pc:picChg>
        <pc:picChg chg="add mod">
          <ac:chgData name="Kazuki Saito" userId="3d756ea0-7ec0-4b55-abf8-da05346b10c1" providerId="ADAL" clId="{76A02AAE-2A0B-9548-99C5-AA289441F986}" dt="2024-01-28T00:07:04.870" v="818" actId="1076"/>
          <ac:picMkLst>
            <pc:docMk/>
            <pc:sldMk cId="960375661" sldId="265"/>
            <ac:picMk id="47" creationId="{38405645-42C5-8CA3-080A-5BE4179138BB}"/>
          </ac:picMkLst>
        </pc:picChg>
        <pc:picChg chg="add del mod">
          <ac:chgData name="Kazuki Saito" userId="3d756ea0-7ec0-4b55-abf8-da05346b10c1" providerId="ADAL" clId="{76A02AAE-2A0B-9548-99C5-AA289441F986}" dt="2024-01-28T05:40:48.669" v="2025"/>
          <ac:picMkLst>
            <pc:docMk/>
            <pc:sldMk cId="960375661" sldId="265"/>
            <ac:picMk id="48" creationId="{E5E7F5B4-A3DF-33E2-044F-10A0A29CBE1C}"/>
          </ac:picMkLst>
        </pc:picChg>
        <pc:picChg chg="add del mod">
          <ac:chgData name="Kazuki Saito" userId="3d756ea0-7ec0-4b55-abf8-da05346b10c1" providerId="ADAL" clId="{76A02AAE-2A0B-9548-99C5-AA289441F986}" dt="2024-01-28T05:43:07.692" v="2102" actId="478"/>
          <ac:picMkLst>
            <pc:docMk/>
            <pc:sldMk cId="960375661" sldId="265"/>
            <ac:picMk id="49" creationId="{49740904-C4DA-DF72-55D4-A340CDB7BB29}"/>
          </ac:picMkLst>
        </pc:picChg>
        <pc:picChg chg="add del mod">
          <ac:chgData name="Kazuki Saito" userId="3d756ea0-7ec0-4b55-abf8-da05346b10c1" providerId="ADAL" clId="{76A02AAE-2A0B-9548-99C5-AA289441F986}" dt="2024-01-28T05:41:22.986" v="2043" actId="478"/>
          <ac:picMkLst>
            <pc:docMk/>
            <pc:sldMk cId="960375661" sldId="265"/>
            <ac:picMk id="50" creationId="{FF36281C-A751-7B38-59A5-E09049046BF4}"/>
          </ac:picMkLst>
        </pc:picChg>
        <pc:picChg chg="add del mod">
          <ac:chgData name="Kazuki Saito" userId="3d756ea0-7ec0-4b55-abf8-da05346b10c1" providerId="ADAL" clId="{76A02AAE-2A0B-9548-99C5-AA289441F986}" dt="2024-01-28T05:41:22.986" v="2043" actId="478"/>
          <ac:picMkLst>
            <pc:docMk/>
            <pc:sldMk cId="960375661" sldId="265"/>
            <ac:picMk id="51" creationId="{BFD610C1-FCBB-DFA8-5633-5EA1DB00B32C}"/>
          </ac:picMkLst>
        </pc:picChg>
        <pc:picChg chg="add mod">
          <ac:chgData name="Kazuki Saito" userId="3d756ea0-7ec0-4b55-abf8-da05346b10c1" providerId="ADAL" clId="{76A02AAE-2A0B-9548-99C5-AA289441F986}" dt="2024-01-28T05:39:26.355" v="1982" actId="1076"/>
          <ac:picMkLst>
            <pc:docMk/>
            <pc:sldMk cId="960375661" sldId="265"/>
            <ac:picMk id="52" creationId="{61B5B5E3-926A-CFEA-4B44-7E10D42FB473}"/>
          </ac:picMkLst>
        </pc:picChg>
        <pc:picChg chg="add del mod">
          <ac:chgData name="Kazuki Saito" userId="3d756ea0-7ec0-4b55-abf8-da05346b10c1" providerId="ADAL" clId="{76A02AAE-2A0B-9548-99C5-AA289441F986}" dt="2024-01-28T05:42:19.846" v="2070" actId="478"/>
          <ac:picMkLst>
            <pc:docMk/>
            <pc:sldMk cId="960375661" sldId="265"/>
            <ac:picMk id="53" creationId="{D02B0263-9B7B-69AC-3E12-FDEEF81CBDD4}"/>
          </ac:picMkLst>
        </pc:picChg>
        <pc:picChg chg="add del mod">
          <ac:chgData name="Kazuki Saito" userId="3d756ea0-7ec0-4b55-abf8-da05346b10c1" providerId="ADAL" clId="{76A02AAE-2A0B-9548-99C5-AA289441F986}" dt="2024-01-28T05:41:22.986" v="2043" actId="478"/>
          <ac:picMkLst>
            <pc:docMk/>
            <pc:sldMk cId="960375661" sldId="265"/>
            <ac:picMk id="54" creationId="{D73CD58D-F614-67AE-8398-C59088044D89}"/>
          </ac:picMkLst>
        </pc:picChg>
        <pc:picChg chg="add del mod">
          <ac:chgData name="Kazuki Saito" userId="3d756ea0-7ec0-4b55-abf8-da05346b10c1" providerId="ADAL" clId="{76A02AAE-2A0B-9548-99C5-AA289441F986}" dt="2024-01-28T05:45:23.295" v="2168" actId="1037"/>
          <ac:picMkLst>
            <pc:docMk/>
            <pc:sldMk cId="960375661" sldId="265"/>
            <ac:picMk id="55" creationId="{5175A78C-ADE3-0D95-0755-690661793371}"/>
          </ac:picMkLst>
        </pc:picChg>
        <pc:picChg chg="add mod">
          <ac:chgData name="Kazuki Saito" userId="3d756ea0-7ec0-4b55-abf8-da05346b10c1" providerId="ADAL" clId="{76A02AAE-2A0B-9548-99C5-AA289441F986}" dt="2024-01-28T05:45:19.556" v="2154" actId="1037"/>
          <ac:picMkLst>
            <pc:docMk/>
            <pc:sldMk cId="960375661" sldId="265"/>
            <ac:picMk id="56" creationId="{947A95B6-2A7F-D411-9CB0-5659F5C879A1}"/>
          </ac:picMkLst>
        </pc:picChg>
        <pc:picChg chg="add del mod">
          <ac:chgData name="Kazuki Saito" userId="3d756ea0-7ec0-4b55-abf8-da05346b10c1" providerId="ADAL" clId="{76A02AAE-2A0B-9548-99C5-AA289441F986}" dt="2024-01-28T05:45:16.343" v="2141" actId="1037"/>
          <ac:picMkLst>
            <pc:docMk/>
            <pc:sldMk cId="960375661" sldId="265"/>
            <ac:picMk id="57" creationId="{59B3C3C9-99B6-7DF8-1C35-CE1F722708D3}"/>
          </ac:picMkLst>
        </pc:picChg>
        <pc:picChg chg="add mod">
          <ac:chgData name="Kazuki Saito" userId="3d756ea0-7ec0-4b55-abf8-da05346b10c1" providerId="ADAL" clId="{76A02AAE-2A0B-9548-99C5-AA289441F986}" dt="2024-01-28T05:45:10.546" v="2129" actId="12789"/>
          <ac:picMkLst>
            <pc:docMk/>
            <pc:sldMk cId="960375661" sldId="265"/>
            <ac:picMk id="58" creationId="{DF24BA91-5B8A-A3D7-7712-27ACD0EC33FA}"/>
          </ac:picMkLst>
        </pc:picChg>
        <pc:picChg chg="add del mod">
          <ac:chgData name="Kazuki Saito" userId="3d756ea0-7ec0-4b55-abf8-da05346b10c1" providerId="ADAL" clId="{76A02AAE-2A0B-9548-99C5-AA289441F986}" dt="2024-01-28T05:43:09.421" v="2103" actId="478"/>
          <ac:picMkLst>
            <pc:docMk/>
            <pc:sldMk cId="960375661" sldId="265"/>
            <ac:picMk id="59" creationId="{AB856DFD-2F27-2690-2CFB-E0DED684051E}"/>
          </ac:picMkLst>
        </pc:picChg>
        <pc:picChg chg="add del mod">
          <ac:chgData name="Kazuki Saito" userId="3d756ea0-7ec0-4b55-abf8-da05346b10c1" providerId="ADAL" clId="{76A02AAE-2A0B-9548-99C5-AA289441F986}" dt="2024-01-28T05:43:09.421" v="2103" actId="478"/>
          <ac:picMkLst>
            <pc:docMk/>
            <pc:sldMk cId="960375661" sldId="265"/>
            <ac:picMk id="60" creationId="{F55F72B5-92E2-4FA7-4D77-234D56B6D968}"/>
          </ac:picMkLst>
        </pc:picChg>
        <pc:picChg chg="add del mod">
          <ac:chgData name="Kazuki Saito" userId="3d756ea0-7ec0-4b55-abf8-da05346b10c1" providerId="ADAL" clId="{76A02AAE-2A0B-9548-99C5-AA289441F986}" dt="2024-01-28T05:41:22.986" v="2043" actId="478"/>
          <ac:picMkLst>
            <pc:docMk/>
            <pc:sldMk cId="960375661" sldId="265"/>
            <ac:picMk id="61" creationId="{331D0C0A-9737-F59D-274A-DB6322996E90}"/>
          </ac:picMkLst>
        </pc:picChg>
        <pc:picChg chg="add del mod">
          <ac:chgData name="Kazuki Saito" userId="3d756ea0-7ec0-4b55-abf8-da05346b10c1" providerId="ADAL" clId="{76A02AAE-2A0B-9548-99C5-AA289441F986}" dt="2024-01-28T05:41:22.986" v="2043" actId="478"/>
          <ac:picMkLst>
            <pc:docMk/>
            <pc:sldMk cId="960375661" sldId="265"/>
            <ac:picMk id="62" creationId="{7498405D-A642-C3DE-3ED6-1D434A1A7927}"/>
          </ac:picMkLst>
        </pc:picChg>
        <pc:picChg chg="add del mod">
          <ac:chgData name="Kazuki Saito" userId="3d756ea0-7ec0-4b55-abf8-da05346b10c1" providerId="ADAL" clId="{76A02AAE-2A0B-9548-99C5-AA289441F986}" dt="2024-01-28T05:41:22.986" v="2043" actId="478"/>
          <ac:picMkLst>
            <pc:docMk/>
            <pc:sldMk cId="960375661" sldId="265"/>
            <ac:picMk id="63" creationId="{36852B6C-F9B0-F948-1CDD-EAE7D766C36A}"/>
          </ac:picMkLst>
        </pc:picChg>
        <pc:picChg chg="add del mod">
          <ac:chgData name="Kazuki Saito" userId="3d756ea0-7ec0-4b55-abf8-da05346b10c1" providerId="ADAL" clId="{76A02AAE-2A0B-9548-99C5-AA289441F986}" dt="2024-01-28T05:41:22.986" v="2043" actId="478"/>
          <ac:picMkLst>
            <pc:docMk/>
            <pc:sldMk cId="960375661" sldId="265"/>
            <ac:picMk id="64" creationId="{06B503AF-C3CE-4D0D-C4E8-80D8BD99C5DA}"/>
          </ac:picMkLst>
        </pc:picChg>
        <pc:picChg chg="add mod">
          <ac:chgData name="Kazuki Saito" userId="3d756ea0-7ec0-4b55-abf8-da05346b10c1" providerId="ADAL" clId="{76A02AAE-2A0B-9548-99C5-AA289441F986}" dt="2024-01-28T05:42:47.794" v="2081" actId="12789"/>
          <ac:picMkLst>
            <pc:docMk/>
            <pc:sldMk cId="960375661" sldId="265"/>
            <ac:picMk id="66" creationId="{21128686-AB09-7E7A-D8B0-C2E50CFA9C31}"/>
          </ac:picMkLst>
        </pc:picChg>
        <pc:picChg chg="add del mod">
          <ac:chgData name="Kazuki Saito" userId="3d756ea0-7ec0-4b55-abf8-da05346b10c1" providerId="ADAL" clId="{76A02AAE-2A0B-9548-99C5-AA289441F986}" dt="2024-01-28T05:42:14.698" v="2067" actId="478"/>
          <ac:picMkLst>
            <pc:docMk/>
            <pc:sldMk cId="960375661" sldId="265"/>
            <ac:picMk id="67" creationId="{37C376E6-3595-636B-1F49-DA11CB2A3F47}"/>
          </ac:picMkLst>
        </pc:picChg>
        <pc:picChg chg="add del mod">
          <ac:chgData name="Kazuki Saito" userId="3d756ea0-7ec0-4b55-abf8-da05346b10c1" providerId="ADAL" clId="{76A02AAE-2A0B-9548-99C5-AA289441F986}" dt="2024-01-28T05:41:25.143" v="2045" actId="478"/>
          <ac:picMkLst>
            <pc:docMk/>
            <pc:sldMk cId="960375661" sldId="265"/>
            <ac:picMk id="68" creationId="{5B9E3D3B-7DD5-14B8-B572-892DDC27B863}"/>
          </ac:picMkLst>
        </pc:picChg>
        <pc:picChg chg="add del mod">
          <ac:chgData name="Kazuki Saito" userId="3d756ea0-7ec0-4b55-abf8-da05346b10c1" providerId="ADAL" clId="{76A02AAE-2A0B-9548-99C5-AA289441F986}" dt="2024-01-28T05:41:22.986" v="2043" actId="478"/>
          <ac:picMkLst>
            <pc:docMk/>
            <pc:sldMk cId="960375661" sldId="265"/>
            <ac:picMk id="69" creationId="{22D74CCA-3590-7501-1B71-27EA4273F198}"/>
          </ac:picMkLst>
        </pc:picChg>
        <pc:picChg chg="add del mod">
          <ac:chgData name="Kazuki Saito" userId="3d756ea0-7ec0-4b55-abf8-da05346b10c1" providerId="ADAL" clId="{76A02AAE-2A0B-9548-99C5-AA289441F986}" dt="2024-01-28T05:41:23.884" v="2044" actId="478"/>
          <ac:picMkLst>
            <pc:docMk/>
            <pc:sldMk cId="960375661" sldId="265"/>
            <ac:picMk id="70" creationId="{A5D03A18-3299-1FF9-5C39-3B01570F323D}"/>
          </ac:picMkLst>
        </pc:picChg>
        <pc:picChg chg="add del mod">
          <ac:chgData name="Kazuki Saito" userId="3d756ea0-7ec0-4b55-abf8-da05346b10c1" providerId="ADAL" clId="{76A02AAE-2A0B-9548-99C5-AA289441F986}" dt="2024-01-28T05:43:09.421" v="2103" actId="478"/>
          <ac:picMkLst>
            <pc:docMk/>
            <pc:sldMk cId="960375661" sldId="265"/>
            <ac:picMk id="71" creationId="{03017E7E-F7BD-1F11-51E7-3FD52863622B}"/>
          </ac:picMkLst>
        </pc:picChg>
        <pc:picChg chg="add del mod">
          <ac:chgData name="Kazuki Saito" userId="3d756ea0-7ec0-4b55-abf8-da05346b10c1" providerId="ADAL" clId="{76A02AAE-2A0B-9548-99C5-AA289441F986}" dt="2024-01-28T05:41:12.735" v="2033"/>
          <ac:picMkLst>
            <pc:docMk/>
            <pc:sldMk cId="960375661" sldId="265"/>
            <ac:picMk id="72" creationId="{1D1F1815-63BC-10BB-4932-4D4E782669BC}"/>
          </ac:picMkLst>
        </pc:picChg>
        <pc:picChg chg="add del mod">
          <ac:chgData name="Kazuki Saito" userId="3d756ea0-7ec0-4b55-abf8-da05346b10c1" providerId="ADAL" clId="{76A02AAE-2A0B-9548-99C5-AA289441F986}" dt="2024-01-28T05:41:11.872" v="2031"/>
          <ac:picMkLst>
            <pc:docMk/>
            <pc:sldMk cId="960375661" sldId="265"/>
            <ac:picMk id="73" creationId="{856BA799-CE7E-72B9-4A7F-D8B61774E076}"/>
          </ac:picMkLst>
        </pc:picChg>
        <pc:picChg chg="add mod">
          <ac:chgData name="Kazuki Saito" userId="3d756ea0-7ec0-4b55-abf8-da05346b10c1" providerId="ADAL" clId="{76A02AAE-2A0B-9548-99C5-AA289441F986}" dt="2024-01-28T05:41:55.107" v="2060" actId="1076"/>
          <ac:picMkLst>
            <pc:docMk/>
            <pc:sldMk cId="960375661" sldId="265"/>
            <ac:picMk id="76" creationId="{D8FC872E-D5D1-03A4-6D29-EA6A68871CD8}"/>
          </ac:picMkLst>
        </pc:picChg>
        <pc:picChg chg="add mod">
          <ac:chgData name="Kazuki Saito" userId="3d756ea0-7ec0-4b55-abf8-da05346b10c1" providerId="ADAL" clId="{76A02AAE-2A0B-9548-99C5-AA289441F986}" dt="2024-01-28T05:42:52.492" v="2083" actId="1036"/>
          <ac:picMkLst>
            <pc:docMk/>
            <pc:sldMk cId="960375661" sldId="265"/>
            <ac:picMk id="77" creationId="{DC1CD2C0-C20A-222F-9DC4-D0EA73F3DC97}"/>
          </ac:picMkLst>
        </pc:picChg>
        <pc:picChg chg="add mod">
          <ac:chgData name="Kazuki Saito" userId="3d756ea0-7ec0-4b55-abf8-da05346b10c1" providerId="ADAL" clId="{76A02AAE-2A0B-9548-99C5-AA289441F986}" dt="2024-01-28T05:42:03.828" v="2064" actId="1076"/>
          <ac:picMkLst>
            <pc:docMk/>
            <pc:sldMk cId="960375661" sldId="265"/>
            <ac:picMk id="78" creationId="{0C1B4934-D0EF-B972-5B6A-53BCEE599B09}"/>
          </ac:picMkLst>
        </pc:picChg>
        <pc:picChg chg="add mod">
          <ac:chgData name="Kazuki Saito" userId="3d756ea0-7ec0-4b55-abf8-da05346b10c1" providerId="ADAL" clId="{76A02AAE-2A0B-9548-99C5-AA289441F986}" dt="2024-01-28T05:42:57.108" v="2097" actId="1038"/>
          <ac:picMkLst>
            <pc:docMk/>
            <pc:sldMk cId="960375661" sldId="265"/>
            <ac:picMk id="79" creationId="{D66FB544-44F8-3A5E-5BFE-A18116FC2F2A}"/>
          </ac:picMkLst>
        </pc:picChg>
        <pc:picChg chg="add mod">
          <ac:chgData name="Kazuki Saito" userId="3d756ea0-7ec0-4b55-abf8-da05346b10c1" providerId="ADAL" clId="{76A02AAE-2A0B-9548-99C5-AA289441F986}" dt="2024-01-28T05:42:59.074" v="2099" actId="1037"/>
          <ac:picMkLst>
            <pc:docMk/>
            <pc:sldMk cId="960375661" sldId="265"/>
            <ac:picMk id="80" creationId="{985211B7-40E6-6D2E-C56E-C6A47F509CB5}"/>
          </ac:picMkLst>
        </pc:picChg>
      </pc:sldChg>
      <pc:sldChg chg="addSp delSp modSp add del mod ord setBg delDesignElem">
        <pc:chgData name="Kazuki Saito" userId="3d756ea0-7ec0-4b55-abf8-da05346b10c1" providerId="ADAL" clId="{76A02AAE-2A0B-9548-99C5-AA289441F986}" dt="2024-01-31T18:39:35.202" v="4574" actId="2696"/>
        <pc:sldMkLst>
          <pc:docMk/>
          <pc:sldMk cId="1088810952" sldId="266"/>
        </pc:sldMkLst>
        <pc:spChg chg="mod">
          <ac:chgData name="Kazuki Saito" userId="3d756ea0-7ec0-4b55-abf8-da05346b10c1" providerId="ADAL" clId="{76A02AAE-2A0B-9548-99C5-AA289441F986}" dt="2024-01-28T00:02:26.017" v="630" actId="26606"/>
          <ac:spMkLst>
            <pc:docMk/>
            <pc:sldMk cId="1088810952" sldId="266"/>
            <ac:spMk id="2" creationId="{6F205032-E09B-94B7-7753-FF288D056067}"/>
          </ac:spMkLst>
        </pc:spChg>
        <pc:spChg chg="del mod">
          <ac:chgData name="Kazuki Saito" userId="3d756ea0-7ec0-4b55-abf8-da05346b10c1" providerId="ADAL" clId="{76A02AAE-2A0B-9548-99C5-AA289441F986}" dt="2024-01-27T22:34:04.429" v="492" actId="478"/>
          <ac:spMkLst>
            <pc:docMk/>
            <pc:sldMk cId="1088810952" sldId="266"/>
            <ac:spMk id="3" creationId="{F3D4E0EC-CC7A-98A1-5294-B4E83CE895F2}"/>
          </ac:spMkLst>
        </pc:spChg>
        <pc:spChg chg="add del mod">
          <ac:chgData name="Kazuki Saito" userId="3d756ea0-7ec0-4b55-abf8-da05346b10c1" providerId="ADAL" clId="{76A02AAE-2A0B-9548-99C5-AA289441F986}" dt="2024-01-27T23:53:18.958" v="548"/>
          <ac:spMkLst>
            <pc:docMk/>
            <pc:sldMk cId="1088810952" sldId="266"/>
            <ac:spMk id="5" creationId="{1B229FFC-D999-DE06-D988-9884289913BB}"/>
          </ac:spMkLst>
        </pc:spChg>
        <pc:spChg chg="add del mod">
          <ac:chgData name="Kazuki Saito" userId="3d756ea0-7ec0-4b55-abf8-da05346b10c1" providerId="ADAL" clId="{76A02AAE-2A0B-9548-99C5-AA289441F986}" dt="2024-01-28T06:13:59.082" v="2584" actId="478"/>
          <ac:spMkLst>
            <pc:docMk/>
            <pc:sldMk cId="1088810952" sldId="266"/>
            <ac:spMk id="6" creationId="{3AB788E5-1C5F-95B1-7797-B7A7FDD8250E}"/>
          </ac:spMkLst>
        </pc:spChg>
        <pc:spChg chg="add del mod">
          <ac:chgData name="Kazuki Saito" userId="3d756ea0-7ec0-4b55-abf8-da05346b10c1" providerId="ADAL" clId="{76A02AAE-2A0B-9548-99C5-AA289441F986}" dt="2024-01-28T06:14:00.463" v="2585" actId="478"/>
          <ac:spMkLst>
            <pc:docMk/>
            <pc:sldMk cId="1088810952" sldId="266"/>
            <ac:spMk id="7" creationId="{FCFDECD3-C76C-AE58-D51C-54C0FD0E5646}"/>
          </ac:spMkLst>
        </pc:spChg>
        <pc:spChg chg="del">
          <ac:chgData name="Kazuki Saito" userId="3d756ea0-7ec0-4b55-abf8-da05346b10c1" providerId="ADAL" clId="{76A02AAE-2A0B-9548-99C5-AA289441F986}" dt="2024-01-27T22:33:57.648" v="489"/>
          <ac:spMkLst>
            <pc:docMk/>
            <pc:sldMk cId="1088810952" sldId="266"/>
            <ac:spMk id="8" creationId="{B7181A9E-5ECE-B74D-DF31-B2F70ACF1A8A}"/>
          </ac:spMkLst>
        </pc:spChg>
        <pc:spChg chg="del">
          <ac:chgData name="Kazuki Saito" userId="3d756ea0-7ec0-4b55-abf8-da05346b10c1" providerId="ADAL" clId="{76A02AAE-2A0B-9548-99C5-AA289441F986}" dt="2024-01-27T22:33:57.648" v="489"/>
          <ac:spMkLst>
            <pc:docMk/>
            <pc:sldMk cId="1088810952" sldId="266"/>
            <ac:spMk id="10" creationId="{F386B0F5-64E1-1B83-5F61-3A28FAFBF9D0}"/>
          </ac:spMkLst>
        </pc:spChg>
        <pc:spChg chg="del">
          <ac:chgData name="Kazuki Saito" userId="3d756ea0-7ec0-4b55-abf8-da05346b10c1" providerId="ADAL" clId="{76A02AAE-2A0B-9548-99C5-AA289441F986}" dt="2024-01-27T22:33:57.648" v="489"/>
          <ac:spMkLst>
            <pc:docMk/>
            <pc:sldMk cId="1088810952" sldId="266"/>
            <ac:spMk id="12" creationId="{97D1A907-2D0E-90B8-C54F-12D6D22A05B5}"/>
          </ac:spMkLst>
        </pc:spChg>
        <pc:spChg chg="add">
          <ac:chgData name="Kazuki Saito" userId="3d756ea0-7ec0-4b55-abf8-da05346b10c1" providerId="ADAL" clId="{76A02AAE-2A0B-9548-99C5-AA289441F986}" dt="2024-01-28T00:02:26.017" v="630" actId="26606"/>
          <ac:spMkLst>
            <pc:docMk/>
            <pc:sldMk cId="1088810952" sldId="266"/>
            <ac:spMk id="14" creationId="{02472DE8-E58B-4D56-BA61-C69C601DC760}"/>
          </ac:spMkLst>
        </pc:spChg>
        <pc:spChg chg="add">
          <ac:chgData name="Kazuki Saito" userId="3d756ea0-7ec0-4b55-abf8-da05346b10c1" providerId="ADAL" clId="{76A02AAE-2A0B-9548-99C5-AA289441F986}" dt="2024-01-28T00:02:26.017" v="630" actId="26606"/>
          <ac:spMkLst>
            <pc:docMk/>
            <pc:sldMk cId="1088810952" sldId="266"/>
            <ac:spMk id="16" creationId="{0183ACFC-B25E-402F-BBD8-E42034CDD49A}"/>
          </ac:spMkLst>
        </pc:spChg>
        <pc:spChg chg="add">
          <ac:chgData name="Kazuki Saito" userId="3d756ea0-7ec0-4b55-abf8-da05346b10c1" providerId="ADAL" clId="{76A02AAE-2A0B-9548-99C5-AA289441F986}" dt="2024-01-28T00:02:26.017" v="630" actId="26606"/>
          <ac:spMkLst>
            <pc:docMk/>
            <pc:sldMk cId="1088810952" sldId="266"/>
            <ac:spMk id="18" creationId="{3501A971-CEBD-4E4B-8529-3BB4F4100CD6}"/>
          </ac:spMkLst>
        </pc:spChg>
        <pc:picChg chg="add del mod">
          <ac:chgData name="Kazuki Saito" userId="3d756ea0-7ec0-4b55-abf8-da05346b10c1" providerId="ADAL" clId="{76A02AAE-2A0B-9548-99C5-AA289441F986}" dt="2024-01-28T00:00:30.642" v="585" actId="478"/>
          <ac:picMkLst>
            <pc:docMk/>
            <pc:sldMk cId="1088810952" sldId="266"/>
            <ac:picMk id="4" creationId="{32E26FF8-7B9D-C0DA-56AA-81817C00F275}"/>
          </ac:picMkLst>
        </pc:picChg>
        <pc:picChg chg="add del mod">
          <ac:chgData name="Kazuki Saito" userId="3d756ea0-7ec0-4b55-abf8-da05346b10c1" providerId="ADAL" clId="{76A02AAE-2A0B-9548-99C5-AA289441F986}" dt="2024-01-28T05:31:19.754" v="1920" actId="478"/>
          <ac:picMkLst>
            <pc:docMk/>
            <pc:sldMk cId="1088810952" sldId="266"/>
            <ac:picMk id="9" creationId="{3D93D8FD-5621-D9EC-1455-CF96637E3E91}"/>
          </ac:picMkLst>
        </pc:picChg>
      </pc:sldChg>
      <pc:sldChg chg="addSp delSp add del setBg delDesignElem">
        <pc:chgData name="Kazuki Saito" userId="3d756ea0-7ec0-4b55-abf8-da05346b10c1" providerId="ADAL" clId="{76A02AAE-2A0B-9548-99C5-AA289441F986}" dt="2024-01-28T00:03:18.321" v="634"/>
        <pc:sldMkLst>
          <pc:docMk/>
          <pc:sldMk cId="2593985763" sldId="267"/>
        </pc:sldMkLst>
        <pc:spChg chg="add del">
          <ac:chgData name="Kazuki Saito" userId="3d756ea0-7ec0-4b55-abf8-da05346b10c1" providerId="ADAL" clId="{76A02AAE-2A0B-9548-99C5-AA289441F986}" dt="2024-01-28T00:03:18.321" v="634"/>
          <ac:spMkLst>
            <pc:docMk/>
            <pc:sldMk cId="2593985763" sldId="267"/>
            <ac:spMk id="8" creationId="{5A8422F9-E9C4-7D47-D0EA-E21723406AA1}"/>
          </ac:spMkLst>
        </pc:spChg>
        <pc:spChg chg="add del">
          <ac:chgData name="Kazuki Saito" userId="3d756ea0-7ec0-4b55-abf8-da05346b10c1" providerId="ADAL" clId="{76A02AAE-2A0B-9548-99C5-AA289441F986}" dt="2024-01-28T00:03:18.321" v="634"/>
          <ac:spMkLst>
            <pc:docMk/>
            <pc:sldMk cId="2593985763" sldId="267"/>
            <ac:spMk id="10" creationId="{7245039F-C469-35E8-1EF6-E523D176936E}"/>
          </ac:spMkLst>
        </pc:spChg>
        <pc:spChg chg="add del">
          <ac:chgData name="Kazuki Saito" userId="3d756ea0-7ec0-4b55-abf8-da05346b10c1" providerId="ADAL" clId="{76A02AAE-2A0B-9548-99C5-AA289441F986}" dt="2024-01-28T00:03:18.321" v="634"/>
          <ac:spMkLst>
            <pc:docMk/>
            <pc:sldMk cId="2593985763" sldId="267"/>
            <ac:spMk id="12" creationId="{A94D31D2-6591-1E56-49BA-F096B63A779B}"/>
          </ac:spMkLst>
        </pc:spChg>
      </pc:sldChg>
      <pc:sldChg chg="modSp add del mod">
        <pc:chgData name="Kazuki Saito" userId="3d756ea0-7ec0-4b55-abf8-da05346b10c1" providerId="ADAL" clId="{76A02AAE-2A0B-9548-99C5-AA289441F986}" dt="2024-01-31T18:41:32.562" v="4612" actId="2696"/>
        <pc:sldMkLst>
          <pc:docMk/>
          <pc:sldMk cId="3670995880" sldId="267"/>
        </pc:sldMkLst>
        <pc:spChg chg="mod">
          <ac:chgData name="Kazuki Saito" userId="3d756ea0-7ec0-4b55-abf8-da05346b10c1" providerId="ADAL" clId="{76A02AAE-2A0B-9548-99C5-AA289441F986}" dt="2024-01-28T05:57:12.925" v="2397"/>
          <ac:spMkLst>
            <pc:docMk/>
            <pc:sldMk cId="3670995880" sldId="267"/>
            <ac:spMk id="2" creationId="{8FFC40BC-FD50-FDED-DD7D-58EE3281EBD0}"/>
          </ac:spMkLst>
        </pc:spChg>
        <pc:spChg chg="mod">
          <ac:chgData name="Kazuki Saito" userId="3d756ea0-7ec0-4b55-abf8-da05346b10c1" providerId="ADAL" clId="{76A02AAE-2A0B-9548-99C5-AA289441F986}" dt="2024-01-28T00:53:29.107" v="867" actId="5793"/>
          <ac:spMkLst>
            <pc:docMk/>
            <pc:sldMk cId="3670995880" sldId="267"/>
            <ac:spMk id="3" creationId="{65D15EF6-C993-5225-7D0B-222EFF2C12D9}"/>
          </ac:spMkLst>
        </pc:spChg>
      </pc:sldChg>
      <pc:sldChg chg="addSp delSp modSp add del mod ord">
        <pc:chgData name="Kazuki Saito" userId="3d756ea0-7ec0-4b55-abf8-da05346b10c1" providerId="ADAL" clId="{76A02AAE-2A0B-9548-99C5-AA289441F986}" dt="2024-01-31T18:30:53.066" v="4505" actId="2696"/>
        <pc:sldMkLst>
          <pc:docMk/>
          <pc:sldMk cId="490453838" sldId="268"/>
        </pc:sldMkLst>
        <pc:spChg chg="mod">
          <ac:chgData name="Kazuki Saito" userId="3d756ea0-7ec0-4b55-abf8-da05346b10c1" providerId="ADAL" clId="{76A02AAE-2A0B-9548-99C5-AA289441F986}" dt="2024-01-28T05:53:30.855" v="2314" actId="1076"/>
          <ac:spMkLst>
            <pc:docMk/>
            <pc:sldMk cId="490453838" sldId="268"/>
            <ac:spMk id="2" creationId="{6F205032-E09B-94B7-7753-FF288D056067}"/>
          </ac:spMkLst>
        </pc:spChg>
        <pc:spChg chg="add mod">
          <ac:chgData name="Kazuki Saito" userId="3d756ea0-7ec0-4b55-abf8-da05346b10c1" providerId="ADAL" clId="{76A02AAE-2A0B-9548-99C5-AA289441F986}" dt="2024-01-28T06:17:26.677" v="2595" actId="1076"/>
          <ac:spMkLst>
            <pc:docMk/>
            <pc:sldMk cId="490453838" sldId="268"/>
            <ac:spMk id="3" creationId="{4DD54838-1CA0-ADF3-2397-4EDE47C4FAAE}"/>
          </ac:spMkLst>
        </pc:spChg>
        <pc:spChg chg="del">
          <ac:chgData name="Kazuki Saito" userId="3d756ea0-7ec0-4b55-abf8-da05346b10c1" providerId="ADAL" clId="{76A02AAE-2A0B-9548-99C5-AA289441F986}" dt="2024-01-28T00:05:16.083" v="678" actId="478"/>
          <ac:spMkLst>
            <pc:docMk/>
            <pc:sldMk cId="490453838" sldId="268"/>
            <ac:spMk id="6" creationId="{3AB788E5-1C5F-95B1-7797-B7A7FDD8250E}"/>
          </ac:spMkLst>
        </pc:spChg>
        <pc:spChg chg="mod">
          <ac:chgData name="Kazuki Saito" userId="3d756ea0-7ec0-4b55-abf8-da05346b10c1" providerId="ADAL" clId="{76A02AAE-2A0B-9548-99C5-AA289441F986}" dt="2024-01-28T06:23:33.118" v="2597" actId="1076"/>
          <ac:spMkLst>
            <pc:docMk/>
            <pc:sldMk cId="490453838" sldId="268"/>
            <ac:spMk id="7" creationId="{FCFDECD3-C76C-AE58-D51C-54C0FD0E5646}"/>
          </ac:spMkLst>
        </pc:spChg>
        <pc:picChg chg="del">
          <ac:chgData name="Kazuki Saito" userId="3d756ea0-7ec0-4b55-abf8-da05346b10c1" providerId="ADAL" clId="{76A02AAE-2A0B-9548-99C5-AA289441F986}" dt="2024-01-28T00:05:26.761" v="685" actId="478"/>
          <ac:picMkLst>
            <pc:docMk/>
            <pc:sldMk cId="490453838" sldId="268"/>
            <ac:picMk id="9" creationId="{3D93D8FD-5621-D9EC-1455-CF96637E3E91}"/>
          </ac:picMkLst>
        </pc:picChg>
        <pc:picChg chg="add del mod">
          <ac:chgData name="Kazuki Saito" userId="3d756ea0-7ec0-4b55-abf8-da05346b10c1" providerId="ADAL" clId="{76A02AAE-2A0B-9548-99C5-AA289441F986}" dt="2024-01-31T18:02:18.550" v="4077" actId="478"/>
          <ac:picMkLst>
            <pc:docMk/>
            <pc:sldMk cId="490453838" sldId="268"/>
            <ac:picMk id="3074" creationId="{DF69B77C-D26E-FDDB-4840-E3CB5A6FF7DD}"/>
          </ac:picMkLst>
        </pc:picChg>
      </pc:sldChg>
      <pc:sldChg chg="addSp delSp add del setBg delDesignElem">
        <pc:chgData name="Kazuki Saito" userId="3d756ea0-7ec0-4b55-abf8-da05346b10c1" providerId="ADAL" clId="{76A02AAE-2A0B-9548-99C5-AA289441F986}" dt="2024-01-28T00:04:58.597" v="659"/>
        <pc:sldMkLst>
          <pc:docMk/>
          <pc:sldMk cId="3875294986" sldId="268"/>
        </pc:sldMkLst>
        <pc:spChg chg="add del">
          <ac:chgData name="Kazuki Saito" userId="3d756ea0-7ec0-4b55-abf8-da05346b10c1" providerId="ADAL" clId="{76A02AAE-2A0B-9548-99C5-AA289441F986}" dt="2024-01-28T00:04:58.597" v="659"/>
          <ac:spMkLst>
            <pc:docMk/>
            <pc:sldMk cId="3875294986" sldId="268"/>
            <ac:spMk id="14" creationId="{02472DE8-E58B-4D56-BA61-C69C601DC760}"/>
          </ac:spMkLst>
        </pc:spChg>
        <pc:spChg chg="add del">
          <ac:chgData name="Kazuki Saito" userId="3d756ea0-7ec0-4b55-abf8-da05346b10c1" providerId="ADAL" clId="{76A02AAE-2A0B-9548-99C5-AA289441F986}" dt="2024-01-28T00:04:58.597" v="659"/>
          <ac:spMkLst>
            <pc:docMk/>
            <pc:sldMk cId="3875294986" sldId="268"/>
            <ac:spMk id="16" creationId="{0183ACFC-B25E-402F-BBD8-E42034CDD49A}"/>
          </ac:spMkLst>
        </pc:spChg>
        <pc:spChg chg="add del">
          <ac:chgData name="Kazuki Saito" userId="3d756ea0-7ec0-4b55-abf8-da05346b10c1" providerId="ADAL" clId="{76A02AAE-2A0B-9548-99C5-AA289441F986}" dt="2024-01-28T00:04:58.597" v="659"/>
          <ac:spMkLst>
            <pc:docMk/>
            <pc:sldMk cId="3875294986" sldId="268"/>
            <ac:spMk id="18" creationId="{3501A971-CEBD-4E4B-8529-3BB4F4100CD6}"/>
          </ac:spMkLst>
        </pc:spChg>
      </pc:sldChg>
      <pc:sldChg chg="addSp delSp add del setBg delDesignElem">
        <pc:chgData name="Kazuki Saito" userId="3d756ea0-7ec0-4b55-abf8-da05346b10c1" providerId="ADAL" clId="{76A02AAE-2A0B-9548-99C5-AA289441F986}" dt="2024-01-28T05:57:55.873" v="2413"/>
        <pc:sldMkLst>
          <pc:docMk/>
          <pc:sldMk cId="605821642" sldId="269"/>
        </pc:sldMkLst>
        <pc:spChg chg="add del">
          <ac:chgData name="Kazuki Saito" userId="3d756ea0-7ec0-4b55-abf8-da05346b10c1" providerId="ADAL" clId="{76A02AAE-2A0B-9548-99C5-AA289441F986}" dt="2024-01-28T05:57:55.873" v="2413"/>
          <ac:spMkLst>
            <pc:docMk/>
            <pc:sldMk cId="605821642" sldId="269"/>
            <ac:spMk id="8" creationId="{B799FB79-3624-837D-B234-0EDF0D036875}"/>
          </ac:spMkLst>
        </pc:spChg>
        <pc:spChg chg="add del">
          <ac:chgData name="Kazuki Saito" userId="3d756ea0-7ec0-4b55-abf8-da05346b10c1" providerId="ADAL" clId="{76A02AAE-2A0B-9548-99C5-AA289441F986}" dt="2024-01-28T05:57:55.873" v="2413"/>
          <ac:spMkLst>
            <pc:docMk/>
            <pc:sldMk cId="605821642" sldId="269"/>
            <ac:spMk id="10" creationId="{0C01C7C8-A4B3-0948-948C-E05C01E978BD}"/>
          </ac:spMkLst>
        </pc:spChg>
        <pc:spChg chg="add del">
          <ac:chgData name="Kazuki Saito" userId="3d756ea0-7ec0-4b55-abf8-da05346b10c1" providerId="ADAL" clId="{76A02AAE-2A0B-9548-99C5-AA289441F986}" dt="2024-01-28T05:57:55.873" v="2413"/>
          <ac:spMkLst>
            <pc:docMk/>
            <pc:sldMk cId="605821642" sldId="269"/>
            <ac:spMk id="12" creationId="{8750E171-5C47-34BF-1740-00EBDE0F9565}"/>
          </ac:spMkLst>
        </pc:spChg>
      </pc:sldChg>
      <pc:sldChg chg="modSp add del mod">
        <pc:chgData name="Kazuki Saito" userId="3d756ea0-7ec0-4b55-abf8-da05346b10c1" providerId="ADAL" clId="{76A02AAE-2A0B-9548-99C5-AA289441F986}" dt="2024-01-31T18:43:46.024" v="4684" actId="2696"/>
        <pc:sldMkLst>
          <pc:docMk/>
          <pc:sldMk cId="706002718" sldId="269"/>
        </pc:sldMkLst>
        <pc:spChg chg="mod">
          <ac:chgData name="Kazuki Saito" userId="3d756ea0-7ec0-4b55-abf8-da05346b10c1" providerId="ADAL" clId="{76A02AAE-2A0B-9548-99C5-AA289441F986}" dt="2024-01-28T05:59:42.785" v="2443" actId="20577"/>
          <ac:spMkLst>
            <pc:docMk/>
            <pc:sldMk cId="706002718" sldId="269"/>
            <ac:spMk id="2" creationId="{B5F927A3-1748-1791-73A8-D1449B5762C4}"/>
          </ac:spMkLst>
        </pc:spChg>
        <pc:spChg chg="mod">
          <ac:chgData name="Kazuki Saito" userId="3d756ea0-7ec0-4b55-abf8-da05346b10c1" providerId="ADAL" clId="{76A02AAE-2A0B-9548-99C5-AA289441F986}" dt="2024-01-28T06:25:51.503" v="2617" actId="5793"/>
          <ac:spMkLst>
            <pc:docMk/>
            <pc:sldMk cId="706002718" sldId="269"/>
            <ac:spMk id="3" creationId="{472E29B1-F43D-BE6A-F546-5E5A1F81E0B0}"/>
          </ac:spMkLst>
        </pc:spChg>
      </pc:sldChg>
      <pc:sldChg chg="modSp add del mod">
        <pc:chgData name="Kazuki Saito" userId="3d756ea0-7ec0-4b55-abf8-da05346b10c1" providerId="ADAL" clId="{76A02AAE-2A0B-9548-99C5-AA289441F986}" dt="2024-01-28T05:56:29.456" v="2367" actId="2696"/>
        <pc:sldMkLst>
          <pc:docMk/>
          <pc:sldMk cId="2944893977" sldId="269"/>
        </pc:sldMkLst>
        <pc:spChg chg="mod">
          <ac:chgData name="Kazuki Saito" userId="3d756ea0-7ec0-4b55-abf8-da05346b10c1" providerId="ADAL" clId="{76A02AAE-2A0B-9548-99C5-AA289441F986}" dt="2024-01-28T05:56:09.166" v="2366" actId="20577"/>
          <ac:spMkLst>
            <pc:docMk/>
            <pc:sldMk cId="2944893977" sldId="269"/>
            <ac:spMk id="2" creationId="{8FFC40BC-FD50-FDED-DD7D-58EE3281EBD0}"/>
          </ac:spMkLst>
        </pc:spChg>
      </pc:sldChg>
      <pc:sldChg chg="addSp delSp add del setBg delDesignElem">
        <pc:chgData name="Kazuki Saito" userId="3d756ea0-7ec0-4b55-abf8-da05346b10c1" providerId="ADAL" clId="{76A02AAE-2A0B-9548-99C5-AA289441F986}" dt="2024-01-28T05:55:56.777" v="2349"/>
        <pc:sldMkLst>
          <pc:docMk/>
          <pc:sldMk cId="4227367694" sldId="269"/>
        </pc:sldMkLst>
        <pc:spChg chg="add del">
          <ac:chgData name="Kazuki Saito" userId="3d756ea0-7ec0-4b55-abf8-da05346b10c1" providerId="ADAL" clId="{76A02AAE-2A0B-9548-99C5-AA289441F986}" dt="2024-01-28T05:55:56.777" v="2349"/>
          <ac:spMkLst>
            <pc:docMk/>
            <pc:sldMk cId="4227367694" sldId="269"/>
            <ac:spMk id="8" creationId="{5A8422F9-E9C4-7D47-D0EA-E21723406AA1}"/>
          </ac:spMkLst>
        </pc:spChg>
        <pc:spChg chg="add del">
          <ac:chgData name="Kazuki Saito" userId="3d756ea0-7ec0-4b55-abf8-da05346b10c1" providerId="ADAL" clId="{76A02AAE-2A0B-9548-99C5-AA289441F986}" dt="2024-01-28T05:55:56.777" v="2349"/>
          <ac:spMkLst>
            <pc:docMk/>
            <pc:sldMk cId="4227367694" sldId="269"/>
            <ac:spMk id="10" creationId="{7245039F-C469-35E8-1EF6-E523D176936E}"/>
          </ac:spMkLst>
        </pc:spChg>
        <pc:spChg chg="add del">
          <ac:chgData name="Kazuki Saito" userId="3d756ea0-7ec0-4b55-abf8-da05346b10c1" providerId="ADAL" clId="{76A02AAE-2A0B-9548-99C5-AA289441F986}" dt="2024-01-28T05:55:56.777" v="2349"/>
          <ac:spMkLst>
            <pc:docMk/>
            <pc:sldMk cId="4227367694" sldId="269"/>
            <ac:spMk id="12" creationId="{A94D31D2-6591-1E56-49BA-F096B63A779B}"/>
          </ac:spMkLst>
        </pc:spChg>
      </pc:sldChg>
      <pc:sldChg chg="modSp add del mod ord">
        <pc:chgData name="Kazuki Saito" userId="3d756ea0-7ec0-4b55-abf8-da05346b10c1" providerId="ADAL" clId="{76A02AAE-2A0B-9548-99C5-AA289441F986}" dt="2024-01-31T18:43:22.356" v="4663" actId="2696"/>
        <pc:sldMkLst>
          <pc:docMk/>
          <pc:sldMk cId="937629114" sldId="270"/>
        </pc:sldMkLst>
        <pc:spChg chg="mod">
          <ac:chgData name="Kazuki Saito" userId="3d756ea0-7ec0-4b55-abf8-da05346b10c1" providerId="ADAL" clId="{76A02AAE-2A0B-9548-99C5-AA289441F986}" dt="2024-01-28T05:59:39.994" v="2441" actId="20577"/>
          <ac:spMkLst>
            <pc:docMk/>
            <pc:sldMk cId="937629114" sldId="270"/>
            <ac:spMk id="2" creationId="{B5F927A3-1748-1791-73A8-D1449B5762C4}"/>
          </ac:spMkLst>
        </pc:spChg>
        <pc:spChg chg="mod">
          <ac:chgData name="Kazuki Saito" userId="3d756ea0-7ec0-4b55-abf8-da05346b10c1" providerId="ADAL" clId="{76A02AAE-2A0B-9548-99C5-AA289441F986}" dt="2024-01-28T06:27:13.957" v="2636" actId="404"/>
          <ac:spMkLst>
            <pc:docMk/>
            <pc:sldMk cId="937629114" sldId="270"/>
            <ac:spMk id="3" creationId="{472E29B1-F43D-BE6A-F546-5E5A1F81E0B0}"/>
          </ac:spMkLst>
        </pc:spChg>
      </pc:sldChg>
      <pc:sldChg chg="modSp add del mod">
        <pc:chgData name="Kazuki Saito" userId="3d756ea0-7ec0-4b55-abf8-da05346b10c1" providerId="ADAL" clId="{76A02AAE-2A0B-9548-99C5-AA289441F986}" dt="2024-01-31T18:45:51.762" v="4782" actId="2696"/>
        <pc:sldMkLst>
          <pc:docMk/>
          <pc:sldMk cId="528857722" sldId="271"/>
        </pc:sldMkLst>
        <pc:spChg chg="mod">
          <ac:chgData name="Kazuki Saito" userId="3d756ea0-7ec0-4b55-abf8-da05346b10c1" providerId="ADAL" clId="{76A02AAE-2A0B-9548-99C5-AA289441F986}" dt="2024-01-28T06:02:14.237" v="2506"/>
          <ac:spMkLst>
            <pc:docMk/>
            <pc:sldMk cId="528857722" sldId="271"/>
            <ac:spMk id="2" creationId="{9692DD46-713F-353E-5E6C-66A5A7DDDC5A}"/>
          </ac:spMkLst>
        </pc:spChg>
        <pc:spChg chg="mod">
          <ac:chgData name="Kazuki Saito" userId="3d756ea0-7ec0-4b55-abf8-da05346b10c1" providerId="ADAL" clId="{76A02AAE-2A0B-9548-99C5-AA289441F986}" dt="2024-01-28T06:02:18.516" v="2507" actId="1076"/>
          <ac:spMkLst>
            <pc:docMk/>
            <pc:sldMk cId="528857722" sldId="271"/>
            <ac:spMk id="3" creationId="{A0CB041D-2B8B-9264-7642-A94AB56A5256}"/>
          </ac:spMkLst>
        </pc:spChg>
        <pc:picChg chg="mod">
          <ac:chgData name="Kazuki Saito" userId="3d756ea0-7ec0-4b55-abf8-da05346b10c1" providerId="ADAL" clId="{76A02AAE-2A0B-9548-99C5-AA289441F986}" dt="2024-01-28T06:02:44.894" v="2508" actId="1076"/>
          <ac:picMkLst>
            <pc:docMk/>
            <pc:sldMk cId="528857722" sldId="271"/>
            <ac:picMk id="7" creationId="{DF86EBF3-7A7C-9AC4-EF42-AFAC464BEEEB}"/>
          </ac:picMkLst>
        </pc:picChg>
      </pc:sldChg>
      <pc:sldChg chg="delSp modSp add del mod ord">
        <pc:chgData name="Kazuki Saito" userId="3d756ea0-7ec0-4b55-abf8-da05346b10c1" providerId="ADAL" clId="{76A02AAE-2A0B-9548-99C5-AA289441F986}" dt="2024-01-31T18:44:36.049" v="4721" actId="2696"/>
        <pc:sldMkLst>
          <pc:docMk/>
          <pc:sldMk cId="127024632" sldId="272"/>
        </pc:sldMkLst>
        <pc:spChg chg="mod">
          <ac:chgData name="Kazuki Saito" userId="3d756ea0-7ec0-4b55-abf8-da05346b10c1" providerId="ADAL" clId="{76A02AAE-2A0B-9548-99C5-AA289441F986}" dt="2024-01-28T06:26:51.829" v="2626" actId="20577"/>
          <ac:spMkLst>
            <pc:docMk/>
            <pc:sldMk cId="127024632" sldId="272"/>
            <ac:spMk id="3" creationId="{A0CB041D-2B8B-9264-7642-A94AB56A5256}"/>
          </ac:spMkLst>
        </pc:spChg>
        <pc:picChg chg="del">
          <ac:chgData name="Kazuki Saito" userId="3d756ea0-7ec0-4b55-abf8-da05346b10c1" providerId="ADAL" clId="{76A02AAE-2A0B-9548-99C5-AA289441F986}" dt="2024-01-28T06:02:48.790" v="2509" actId="478"/>
          <ac:picMkLst>
            <pc:docMk/>
            <pc:sldMk cId="127024632" sldId="272"/>
            <ac:picMk id="7" creationId="{DF86EBF3-7A7C-9AC4-EF42-AFAC464BEEEB}"/>
          </ac:picMkLst>
        </pc:picChg>
      </pc:sldChg>
      <pc:sldChg chg="addSp delSp add del setBg delDesignElem">
        <pc:chgData name="Kazuki Saito" userId="3d756ea0-7ec0-4b55-abf8-da05346b10c1" providerId="ADAL" clId="{76A02AAE-2A0B-9548-99C5-AA289441F986}" dt="2024-01-28T06:03:13.692" v="2514"/>
        <pc:sldMkLst>
          <pc:docMk/>
          <pc:sldMk cId="2710264371" sldId="273"/>
        </pc:sldMkLst>
        <pc:spChg chg="add del">
          <ac:chgData name="Kazuki Saito" userId="3d756ea0-7ec0-4b55-abf8-da05346b10c1" providerId="ADAL" clId="{76A02AAE-2A0B-9548-99C5-AA289441F986}" dt="2024-01-28T06:03:13.692" v="2514"/>
          <ac:spMkLst>
            <pc:docMk/>
            <pc:sldMk cId="2710264371" sldId="273"/>
            <ac:spMk id="8" creationId="{81E0F39E-7336-BC12-F36E-332AC021DA79}"/>
          </ac:spMkLst>
        </pc:spChg>
        <pc:spChg chg="add del">
          <ac:chgData name="Kazuki Saito" userId="3d756ea0-7ec0-4b55-abf8-da05346b10c1" providerId="ADAL" clId="{76A02AAE-2A0B-9548-99C5-AA289441F986}" dt="2024-01-28T06:03:13.692" v="2514"/>
          <ac:spMkLst>
            <pc:docMk/>
            <pc:sldMk cId="2710264371" sldId="273"/>
            <ac:spMk id="10" creationId="{A46F58EE-B1AB-B172-78F3-E5C8B7188188}"/>
          </ac:spMkLst>
        </pc:spChg>
        <pc:spChg chg="add del">
          <ac:chgData name="Kazuki Saito" userId="3d756ea0-7ec0-4b55-abf8-da05346b10c1" providerId="ADAL" clId="{76A02AAE-2A0B-9548-99C5-AA289441F986}" dt="2024-01-28T06:03:13.692" v="2514"/>
          <ac:spMkLst>
            <pc:docMk/>
            <pc:sldMk cId="2710264371" sldId="273"/>
            <ac:spMk id="12" creationId="{6FB59721-6304-407A-7B11-1EBD61A4AC39}"/>
          </ac:spMkLst>
        </pc:spChg>
      </pc:sldChg>
      <pc:sldChg chg="addSp delSp modSp add del mod">
        <pc:chgData name="Kazuki Saito" userId="3d756ea0-7ec0-4b55-abf8-da05346b10c1" providerId="ADAL" clId="{76A02AAE-2A0B-9548-99C5-AA289441F986}" dt="2024-01-31T18:47:38.950" v="4834" actId="2696"/>
        <pc:sldMkLst>
          <pc:docMk/>
          <pc:sldMk cId="3856939896" sldId="273"/>
        </pc:sldMkLst>
        <pc:spChg chg="mod">
          <ac:chgData name="Kazuki Saito" userId="3d756ea0-7ec0-4b55-abf8-da05346b10c1" providerId="ADAL" clId="{76A02AAE-2A0B-9548-99C5-AA289441F986}" dt="2024-01-28T06:04:17.135" v="2535" actId="20577"/>
          <ac:spMkLst>
            <pc:docMk/>
            <pc:sldMk cId="3856939896" sldId="273"/>
            <ac:spMk id="2" creationId="{B5DF2064-AB08-5672-C94B-9D9D867B6633}"/>
          </ac:spMkLst>
        </pc:spChg>
        <pc:spChg chg="mod">
          <ac:chgData name="Kazuki Saito" userId="3d756ea0-7ec0-4b55-abf8-da05346b10c1" providerId="ADAL" clId="{76A02AAE-2A0B-9548-99C5-AA289441F986}" dt="2024-01-28T06:04:40.864" v="2547" actId="27636"/>
          <ac:spMkLst>
            <pc:docMk/>
            <pc:sldMk cId="3856939896" sldId="273"/>
            <ac:spMk id="3" creationId="{7E47EF2C-B5A8-7535-2869-BC9121F00348}"/>
          </ac:spMkLst>
        </pc:spChg>
        <pc:picChg chg="add del mod">
          <ac:chgData name="Kazuki Saito" userId="3d756ea0-7ec0-4b55-abf8-da05346b10c1" providerId="ADAL" clId="{76A02AAE-2A0B-9548-99C5-AA289441F986}" dt="2024-01-31T18:47:32.176" v="4831" actId="21"/>
          <ac:picMkLst>
            <pc:docMk/>
            <pc:sldMk cId="3856939896" sldId="273"/>
            <ac:picMk id="4" creationId="{59CDF6A3-BB77-537A-50A0-CF75150E98B2}"/>
          </ac:picMkLst>
        </pc:picChg>
      </pc:sldChg>
      <pc:sldChg chg="addSp delSp modSp new mod setBg">
        <pc:chgData name="Kazuki Saito" userId="3d756ea0-7ec0-4b55-abf8-da05346b10c1" providerId="ADAL" clId="{76A02AAE-2A0B-9548-99C5-AA289441F986}" dt="2024-01-31T18:32:51.355" v="4511" actId="2085"/>
        <pc:sldMkLst>
          <pc:docMk/>
          <pc:sldMk cId="2967132829" sldId="274"/>
        </pc:sldMkLst>
        <pc:spChg chg="del">
          <ac:chgData name="Kazuki Saito" userId="3d756ea0-7ec0-4b55-abf8-da05346b10c1" providerId="ADAL" clId="{76A02AAE-2A0B-9548-99C5-AA289441F986}" dt="2024-01-31T16:46:22.540" v="2640" actId="478"/>
          <ac:spMkLst>
            <pc:docMk/>
            <pc:sldMk cId="2967132829" sldId="274"/>
            <ac:spMk id="2" creationId="{2C3D912E-7991-3575-16A9-3CE6C821774A}"/>
          </ac:spMkLst>
        </pc:spChg>
        <pc:spChg chg="del">
          <ac:chgData name="Kazuki Saito" userId="3d756ea0-7ec0-4b55-abf8-da05346b10c1" providerId="ADAL" clId="{76A02AAE-2A0B-9548-99C5-AA289441F986}" dt="2024-01-31T16:46:21.140" v="2639" actId="478"/>
          <ac:spMkLst>
            <pc:docMk/>
            <pc:sldMk cId="2967132829" sldId="274"/>
            <ac:spMk id="3" creationId="{47705A49-9EC9-797D-679E-46D3BBFFBF2C}"/>
          </ac:spMkLst>
        </pc:spChg>
        <pc:spChg chg="add mod">
          <ac:chgData name="Kazuki Saito" userId="3d756ea0-7ec0-4b55-abf8-da05346b10c1" providerId="ADAL" clId="{76A02AAE-2A0B-9548-99C5-AA289441F986}" dt="2024-01-31T17:17:44.856" v="3215" actId="207"/>
          <ac:spMkLst>
            <pc:docMk/>
            <pc:sldMk cId="2967132829" sldId="274"/>
            <ac:spMk id="5" creationId="{64985A14-E99B-2E2B-6D63-52C555BDACC6}"/>
          </ac:spMkLst>
        </pc:spChg>
        <pc:spChg chg="add mod">
          <ac:chgData name="Kazuki Saito" userId="3d756ea0-7ec0-4b55-abf8-da05346b10c1" providerId="ADAL" clId="{76A02AAE-2A0B-9548-99C5-AA289441F986}" dt="2024-01-31T17:17:49.818" v="3216" actId="207"/>
          <ac:spMkLst>
            <pc:docMk/>
            <pc:sldMk cId="2967132829" sldId="274"/>
            <ac:spMk id="6" creationId="{85E31889-F098-50D6-D895-1BC332A36420}"/>
          </ac:spMkLst>
        </pc:spChg>
        <pc:spChg chg="add del mod">
          <ac:chgData name="Kazuki Saito" userId="3d756ea0-7ec0-4b55-abf8-da05346b10c1" providerId="ADAL" clId="{76A02AAE-2A0B-9548-99C5-AA289441F986}" dt="2024-01-31T18:32:51.355" v="4511" actId="2085"/>
          <ac:spMkLst>
            <pc:docMk/>
            <pc:sldMk cId="2967132829" sldId="274"/>
            <ac:spMk id="9" creationId="{FD5490DC-3E45-6014-339B-7FA4623A7C31}"/>
          </ac:spMkLst>
        </pc:spChg>
        <pc:spChg chg="add del">
          <ac:chgData name="Kazuki Saito" userId="3d756ea0-7ec0-4b55-abf8-da05346b10c1" providerId="ADAL" clId="{76A02AAE-2A0B-9548-99C5-AA289441F986}" dt="2024-01-31T16:59:47.140" v="2875" actId="22"/>
          <ac:spMkLst>
            <pc:docMk/>
            <pc:sldMk cId="2967132829" sldId="274"/>
            <ac:spMk id="11" creationId="{F601402D-CE02-5366-3D5D-85CEC0B901F7}"/>
          </ac:spMkLst>
        </pc:spChg>
        <pc:picChg chg="add del mod">
          <ac:chgData name="Kazuki Saito" userId="3d756ea0-7ec0-4b55-abf8-da05346b10c1" providerId="ADAL" clId="{76A02AAE-2A0B-9548-99C5-AA289441F986}" dt="2024-01-31T17:03:07.484" v="2895" actId="478"/>
          <ac:picMkLst>
            <pc:docMk/>
            <pc:sldMk cId="2967132829" sldId="274"/>
            <ac:picMk id="8" creationId="{BC8243D4-7E8B-8DD2-1AFC-916EBEA3A29E}"/>
          </ac:picMkLst>
        </pc:picChg>
        <pc:picChg chg="add mod">
          <ac:chgData name="Kazuki Saito" userId="3d756ea0-7ec0-4b55-abf8-da05346b10c1" providerId="ADAL" clId="{76A02AAE-2A0B-9548-99C5-AA289441F986}" dt="2024-01-31T17:10:06.120" v="3102" actId="1076"/>
          <ac:picMkLst>
            <pc:docMk/>
            <pc:sldMk cId="2967132829" sldId="274"/>
            <ac:picMk id="13" creationId="{28ADB0FD-3449-80C7-616E-6BDCBD1AA825}"/>
          </ac:picMkLst>
        </pc:picChg>
      </pc:sldChg>
      <pc:sldChg chg="addSp delSp modSp add del mod setBg">
        <pc:chgData name="Kazuki Saito" userId="3d756ea0-7ec0-4b55-abf8-da05346b10c1" providerId="ADAL" clId="{76A02AAE-2A0B-9548-99C5-AA289441F986}" dt="2024-01-31T18:53:22.784" v="5039" actId="2696"/>
        <pc:sldMkLst>
          <pc:docMk/>
          <pc:sldMk cId="856236224" sldId="275"/>
        </pc:sldMkLst>
        <pc:spChg chg="add mod">
          <ac:chgData name="Kazuki Saito" userId="3d756ea0-7ec0-4b55-abf8-da05346b10c1" providerId="ADAL" clId="{76A02AAE-2A0B-9548-99C5-AA289441F986}" dt="2024-01-31T17:10:40.221" v="3105" actId="207"/>
          <ac:spMkLst>
            <pc:docMk/>
            <pc:sldMk cId="856236224" sldId="275"/>
            <ac:spMk id="2" creationId="{8DA878B6-EBE9-F573-3D4C-6379980FA1EF}"/>
          </ac:spMkLst>
        </pc:spChg>
        <pc:spChg chg="add del mod">
          <ac:chgData name="Kazuki Saito" userId="3d756ea0-7ec0-4b55-abf8-da05346b10c1" providerId="ADAL" clId="{76A02AAE-2A0B-9548-99C5-AA289441F986}" dt="2024-01-31T17:06:54.814" v="2935"/>
          <ac:spMkLst>
            <pc:docMk/>
            <pc:sldMk cId="856236224" sldId="275"/>
            <ac:spMk id="3" creationId="{90FC268E-5BE7-0639-A4F3-95F6A0907E44}"/>
          </ac:spMkLst>
        </pc:spChg>
        <pc:spChg chg="add mod">
          <ac:chgData name="Kazuki Saito" userId="3d756ea0-7ec0-4b55-abf8-da05346b10c1" providerId="ADAL" clId="{76A02AAE-2A0B-9548-99C5-AA289441F986}" dt="2024-01-31T17:07:42.758" v="2975" actId="20577"/>
          <ac:spMkLst>
            <pc:docMk/>
            <pc:sldMk cId="856236224" sldId="275"/>
            <ac:spMk id="4" creationId="{0AF5FBAF-0F7D-5705-61E7-081438F0CF50}"/>
          </ac:spMkLst>
        </pc:spChg>
        <pc:spChg chg="del">
          <ac:chgData name="Kazuki Saito" userId="3d756ea0-7ec0-4b55-abf8-da05346b10c1" providerId="ADAL" clId="{76A02AAE-2A0B-9548-99C5-AA289441F986}" dt="2024-01-31T17:05:40.471" v="2922" actId="478"/>
          <ac:spMkLst>
            <pc:docMk/>
            <pc:sldMk cId="856236224" sldId="275"/>
            <ac:spMk id="5" creationId="{64985A14-E99B-2E2B-6D63-52C555BDACC6}"/>
          </ac:spMkLst>
        </pc:spChg>
        <pc:spChg chg="del">
          <ac:chgData name="Kazuki Saito" userId="3d756ea0-7ec0-4b55-abf8-da05346b10c1" providerId="ADAL" clId="{76A02AAE-2A0B-9548-99C5-AA289441F986}" dt="2024-01-31T17:05:43.832" v="2924" actId="478"/>
          <ac:spMkLst>
            <pc:docMk/>
            <pc:sldMk cId="856236224" sldId="275"/>
            <ac:spMk id="6" creationId="{85E31889-F098-50D6-D895-1BC332A36420}"/>
          </ac:spMkLst>
        </pc:spChg>
        <pc:spChg chg="add mod">
          <ac:chgData name="Kazuki Saito" userId="3d756ea0-7ec0-4b55-abf8-da05346b10c1" providerId="ADAL" clId="{76A02AAE-2A0B-9548-99C5-AA289441F986}" dt="2024-01-31T17:08:39.743" v="2996" actId="2710"/>
          <ac:spMkLst>
            <pc:docMk/>
            <pc:sldMk cId="856236224" sldId="275"/>
            <ac:spMk id="7" creationId="{E2BDD8F3-8CC4-0327-2593-4A3521FFD6CA}"/>
          </ac:spMkLst>
        </pc:spChg>
        <pc:spChg chg="add mod">
          <ac:chgData name="Kazuki Saito" userId="3d756ea0-7ec0-4b55-abf8-da05346b10c1" providerId="ADAL" clId="{76A02AAE-2A0B-9548-99C5-AA289441F986}" dt="2024-01-31T17:21:32.523" v="3252"/>
          <ac:spMkLst>
            <pc:docMk/>
            <pc:sldMk cId="856236224" sldId="275"/>
            <ac:spMk id="8" creationId="{367ABEE8-D9BE-8DC0-F969-4DACE977C7DE}"/>
          </ac:spMkLst>
        </pc:spChg>
        <pc:spChg chg="del">
          <ac:chgData name="Kazuki Saito" userId="3d756ea0-7ec0-4b55-abf8-da05346b10c1" providerId="ADAL" clId="{76A02AAE-2A0B-9548-99C5-AA289441F986}" dt="2024-01-31T17:05:44.467" v="2925" actId="478"/>
          <ac:spMkLst>
            <pc:docMk/>
            <pc:sldMk cId="856236224" sldId="275"/>
            <ac:spMk id="9" creationId="{FD5490DC-3E45-6014-339B-7FA4623A7C31}"/>
          </ac:spMkLst>
        </pc:spChg>
        <pc:picChg chg="del">
          <ac:chgData name="Kazuki Saito" userId="3d756ea0-7ec0-4b55-abf8-da05346b10c1" providerId="ADAL" clId="{76A02AAE-2A0B-9548-99C5-AA289441F986}" dt="2024-01-31T17:05:41.172" v="2923" actId="478"/>
          <ac:picMkLst>
            <pc:docMk/>
            <pc:sldMk cId="856236224" sldId="275"/>
            <ac:picMk id="13" creationId="{28ADB0FD-3449-80C7-616E-6BDCBD1AA825}"/>
          </ac:picMkLst>
        </pc:picChg>
      </pc:sldChg>
      <pc:sldChg chg="delSp add del mod setBg">
        <pc:chgData name="Kazuki Saito" userId="3d756ea0-7ec0-4b55-abf8-da05346b10c1" providerId="ADAL" clId="{76A02AAE-2A0B-9548-99C5-AA289441F986}" dt="2024-01-31T17:05:33.584" v="2920" actId="2696"/>
        <pc:sldMkLst>
          <pc:docMk/>
          <pc:sldMk cId="941365309" sldId="275"/>
        </pc:sldMkLst>
        <pc:spChg chg="del">
          <ac:chgData name="Kazuki Saito" userId="3d756ea0-7ec0-4b55-abf8-da05346b10c1" providerId="ADAL" clId="{76A02AAE-2A0B-9548-99C5-AA289441F986}" dt="2024-01-31T17:05:14.937" v="2914" actId="478"/>
          <ac:spMkLst>
            <pc:docMk/>
            <pc:sldMk cId="941365309" sldId="275"/>
            <ac:spMk id="5" creationId="{64985A14-E99B-2E2B-6D63-52C555BDACC6}"/>
          </ac:spMkLst>
        </pc:spChg>
        <pc:spChg chg="del">
          <ac:chgData name="Kazuki Saito" userId="3d756ea0-7ec0-4b55-abf8-da05346b10c1" providerId="ADAL" clId="{76A02AAE-2A0B-9548-99C5-AA289441F986}" dt="2024-01-31T17:05:17.328" v="2915" actId="478"/>
          <ac:spMkLst>
            <pc:docMk/>
            <pc:sldMk cId="941365309" sldId="275"/>
            <ac:spMk id="6" creationId="{85E31889-F098-50D6-D895-1BC332A36420}"/>
          </ac:spMkLst>
        </pc:spChg>
        <pc:spChg chg="del">
          <ac:chgData name="Kazuki Saito" userId="3d756ea0-7ec0-4b55-abf8-da05346b10c1" providerId="ADAL" clId="{76A02AAE-2A0B-9548-99C5-AA289441F986}" dt="2024-01-31T17:05:11.016" v="2912" actId="478"/>
          <ac:spMkLst>
            <pc:docMk/>
            <pc:sldMk cId="941365309" sldId="275"/>
            <ac:spMk id="9" creationId="{FD5490DC-3E45-6014-339B-7FA4623A7C31}"/>
          </ac:spMkLst>
        </pc:spChg>
        <pc:picChg chg="del">
          <ac:chgData name="Kazuki Saito" userId="3d756ea0-7ec0-4b55-abf8-da05346b10c1" providerId="ADAL" clId="{76A02AAE-2A0B-9548-99C5-AA289441F986}" dt="2024-01-31T17:05:12.244" v="2913" actId="478"/>
          <ac:picMkLst>
            <pc:docMk/>
            <pc:sldMk cId="941365309" sldId="275"/>
            <ac:picMk id="13" creationId="{28ADB0FD-3449-80C7-616E-6BDCBD1AA825}"/>
          </ac:picMkLst>
        </pc:picChg>
      </pc:sldChg>
      <pc:sldChg chg="add del setBg">
        <pc:chgData name="Kazuki Saito" userId="3d756ea0-7ec0-4b55-abf8-da05346b10c1" providerId="ADAL" clId="{76A02AAE-2A0B-9548-99C5-AA289441F986}" dt="2024-01-31T17:00:47.253" v="2885" actId="2696"/>
        <pc:sldMkLst>
          <pc:docMk/>
          <pc:sldMk cId="2804931329" sldId="275"/>
        </pc:sldMkLst>
      </pc:sldChg>
      <pc:sldChg chg="addSp delSp modSp add mod ord">
        <pc:chgData name="Kazuki Saito" userId="3d756ea0-7ec0-4b55-abf8-da05346b10c1" providerId="ADAL" clId="{76A02AAE-2A0B-9548-99C5-AA289441F986}" dt="2024-01-31T18:59:35.231" v="5192" actId="1036"/>
        <pc:sldMkLst>
          <pc:docMk/>
          <pc:sldMk cId="2542672935" sldId="276"/>
        </pc:sldMkLst>
        <pc:spChg chg="mod">
          <ac:chgData name="Kazuki Saito" userId="3d756ea0-7ec0-4b55-abf8-da05346b10c1" providerId="ADAL" clId="{76A02AAE-2A0B-9548-99C5-AA289441F986}" dt="2024-01-31T18:54:28.568" v="5057" actId="1076"/>
          <ac:spMkLst>
            <pc:docMk/>
            <pc:sldMk cId="2542672935" sldId="276"/>
            <ac:spMk id="2" creationId="{8DA878B6-EBE9-F573-3D4C-6379980FA1EF}"/>
          </ac:spMkLst>
        </pc:spChg>
        <pc:spChg chg="add mod">
          <ac:chgData name="Kazuki Saito" userId="3d756ea0-7ec0-4b55-abf8-da05346b10c1" providerId="ADAL" clId="{76A02AAE-2A0B-9548-99C5-AA289441F986}" dt="2024-01-31T17:19:19.040" v="3227" actId="207"/>
          <ac:spMkLst>
            <pc:docMk/>
            <pc:sldMk cId="2542672935" sldId="276"/>
            <ac:spMk id="3" creationId="{3E0002D0-62A7-2241-6667-9D8EB723F80E}"/>
          </ac:spMkLst>
        </pc:spChg>
        <pc:spChg chg="mod">
          <ac:chgData name="Kazuki Saito" userId="3d756ea0-7ec0-4b55-abf8-da05346b10c1" providerId="ADAL" clId="{76A02AAE-2A0B-9548-99C5-AA289441F986}" dt="2024-01-31T17:14:57.268" v="3184" actId="14100"/>
          <ac:spMkLst>
            <pc:docMk/>
            <pc:sldMk cId="2542672935" sldId="276"/>
            <ac:spMk id="4" creationId="{0AF5FBAF-0F7D-5705-61E7-081438F0CF50}"/>
          </ac:spMkLst>
        </pc:spChg>
        <pc:spChg chg="add mod">
          <ac:chgData name="Kazuki Saito" userId="3d756ea0-7ec0-4b55-abf8-da05346b10c1" providerId="ADAL" clId="{76A02AAE-2A0B-9548-99C5-AA289441F986}" dt="2024-01-31T17:19:24.591" v="3229" actId="207"/>
          <ac:spMkLst>
            <pc:docMk/>
            <pc:sldMk cId="2542672935" sldId="276"/>
            <ac:spMk id="5" creationId="{D1D9727F-26A5-7A3F-6D03-08D96EBF7150}"/>
          </ac:spMkLst>
        </pc:spChg>
        <pc:spChg chg="add del mod">
          <ac:chgData name="Kazuki Saito" userId="3d756ea0-7ec0-4b55-abf8-da05346b10c1" providerId="ADAL" clId="{76A02AAE-2A0B-9548-99C5-AA289441F986}" dt="2024-01-31T17:14:15.438" v="3156"/>
          <ac:spMkLst>
            <pc:docMk/>
            <pc:sldMk cId="2542672935" sldId="276"/>
            <ac:spMk id="6" creationId="{DC88E418-C921-A3BE-2252-3B0601FFC903}"/>
          </ac:spMkLst>
        </pc:spChg>
        <pc:spChg chg="mod">
          <ac:chgData name="Kazuki Saito" userId="3d756ea0-7ec0-4b55-abf8-da05346b10c1" providerId="ADAL" clId="{76A02AAE-2A0B-9548-99C5-AA289441F986}" dt="2024-01-31T17:19:07.342" v="3226" actId="207"/>
          <ac:spMkLst>
            <pc:docMk/>
            <pc:sldMk cId="2542672935" sldId="276"/>
            <ac:spMk id="7" creationId="{E2BDD8F3-8CC4-0327-2593-4A3521FFD6CA}"/>
          </ac:spMkLst>
        </pc:spChg>
        <pc:spChg chg="add mod">
          <ac:chgData name="Kazuki Saito" userId="3d756ea0-7ec0-4b55-abf8-da05346b10c1" providerId="ADAL" clId="{76A02AAE-2A0B-9548-99C5-AA289441F986}" dt="2024-01-31T17:19:21.781" v="3228" actId="207"/>
          <ac:spMkLst>
            <pc:docMk/>
            <pc:sldMk cId="2542672935" sldId="276"/>
            <ac:spMk id="8" creationId="{F0EE3DE3-D617-F486-411A-EF47898BCE85}"/>
          </ac:spMkLst>
        </pc:spChg>
        <pc:spChg chg="add mod">
          <ac:chgData name="Kazuki Saito" userId="3d756ea0-7ec0-4b55-abf8-da05346b10c1" providerId="ADAL" clId="{76A02AAE-2A0B-9548-99C5-AA289441F986}" dt="2024-01-31T17:19:38.399" v="3234" actId="207"/>
          <ac:spMkLst>
            <pc:docMk/>
            <pc:sldMk cId="2542672935" sldId="276"/>
            <ac:spMk id="9" creationId="{B30D7002-A816-3326-1D19-869F32C7666D}"/>
          </ac:spMkLst>
        </pc:spChg>
        <pc:spChg chg="add mod">
          <ac:chgData name="Kazuki Saito" userId="3d756ea0-7ec0-4b55-abf8-da05346b10c1" providerId="ADAL" clId="{76A02AAE-2A0B-9548-99C5-AA289441F986}" dt="2024-01-31T17:19:28.733" v="3230" actId="207"/>
          <ac:spMkLst>
            <pc:docMk/>
            <pc:sldMk cId="2542672935" sldId="276"/>
            <ac:spMk id="10" creationId="{6A9A4D6E-DA1C-3C63-5879-A3510F1A361E}"/>
          </ac:spMkLst>
        </pc:spChg>
        <pc:spChg chg="add mod">
          <ac:chgData name="Kazuki Saito" userId="3d756ea0-7ec0-4b55-abf8-da05346b10c1" providerId="ADAL" clId="{76A02AAE-2A0B-9548-99C5-AA289441F986}" dt="2024-01-31T17:19:31.114" v="3231" actId="207"/>
          <ac:spMkLst>
            <pc:docMk/>
            <pc:sldMk cId="2542672935" sldId="276"/>
            <ac:spMk id="11" creationId="{33EDCBB0-6EDB-0185-355B-3B0F6303CA77}"/>
          </ac:spMkLst>
        </pc:spChg>
        <pc:spChg chg="add mod">
          <ac:chgData name="Kazuki Saito" userId="3d756ea0-7ec0-4b55-abf8-da05346b10c1" providerId="ADAL" clId="{76A02AAE-2A0B-9548-99C5-AA289441F986}" dt="2024-01-31T17:19:33.345" v="3232" actId="207"/>
          <ac:spMkLst>
            <pc:docMk/>
            <pc:sldMk cId="2542672935" sldId="276"/>
            <ac:spMk id="12" creationId="{010E3446-99E7-A56E-10E9-5C7FAFFAD9CA}"/>
          </ac:spMkLst>
        </pc:spChg>
        <pc:spChg chg="add mod">
          <ac:chgData name="Kazuki Saito" userId="3d756ea0-7ec0-4b55-abf8-da05346b10c1" providerId="ADAL" clId="{76A02AAE-2A0B-9548-99C5-AA289441F986}" dt="2024-01-31T17:19:35.727" v="3233" actId="207"/>
          <ac:spMkLst>
            <pc:docMk/>
            <pc:sldMk cId="2542672935" sldId="276"/>
            <ac:spMk id="13" creationId="{D9BAA36C-50D3-5842-E2BA-AAF38A0CF269}"/>
          </ac:spMkLst>
        </pc:spChg>
        <pc:spChg chg="add mod">
          <ac:chgData name="Kazuki Saito" userId="3d756ea0-7ec0-4b55-abf8-da05346b10c1" providerId="ADAL" clId="{76A02AAE-2A0B-9548-99C5-AA289441F986}" dt="2024-01-31T17:19:46.988" v="3237" actId="207"/>
          <ac:spMkLst>
            <pc:docMk/>
            <pc:sldMk cId="2542672935" sldId="276"/>
            <ac:spMk id="14" creationId="{2CC84919-6518-6BEB-CDD1-053CF83416F8}"/>
          </ac:spMkLst>
        </pc:spChg>
        <pc:spChg chg="add mod">
          <ac:chgData name="Kazuki Saito" userId="3d756ea0-7ec0-4b55-abf8-da05346b10c1" providerId="ADAL" clId="{76A02AAE-2A0B-9548-99C5-AA289441F986}" dt="2024-01-31T17:19:41.283" v="3235" actId="207"/>
          <ac:spMkLst>
            <pc:docMk/>
            <pc:sldMk cId="2542672935" sldId="276"/>
            <ac:spMk id="15" creationId="{91724100-E84A-C128-528C-02EA63158970}"/>
          </ac:spMkLst>
        </pc:spChg>
        <pc:spChg chg="add mod">
          <ac:chgData name="Kazuki Saito" userId="3d756ea0-7ec0-4b55-abf8-da05346b10c1" providerId="ADAL" clId="{76A02AAE-2A0B-9548-99C5-AA289441F986}" dt="2024-01-31T17:19:49.746" v="3238" actId="20577"/>
          <ac:spMkLst>
            <pc:docMk/>
            <pc:sldMk cId="2542672935" sldId="276"/>
            <ac:spMk id="16" creationId="{61481B15-B5E1-4EF4-EE5A-85D1E0AE2A0E}"/>
          </ac:spMkLst>
        </pc:spChg>
        <pc:spChg chg="add mod">
          <ac:chgData name="Kazuki Saito" userId="3d756ea0-7ec0-4b55-abf8-da05346b10c1" providerId="ADAL" clId="{76A02AAE-2A0B-9548-99C5-AA289441F986}" dt="2024-01-31T18:59:27.264" v="5187" actId="1036"/>
          <ac:spMkLst>
            <pc:docMk/>
            <pc:sldMk cId="2542672935" sldId="276"/>
            <ac:spMk id="24" creationId="{22F69A8F-7B5A-3405-C9CE-1CBC27852DDB}"/>
          </ac:spMkLst>
        </pc:spChg>
        <pc:spChg chg="add mod">
          <ac:chgData name="Kazuki Saito" userId="3d756ea0-7ec0-4b55-abf8-da05346b10c1" providerId="ADAL" clId="{76A02AAE-2A0B-9548-99C5-AA289441F986}" dt="2024-01-31T18:59:35.231" v="5192" actId="1036"/>
          <ac:spMkLst>
            <pc:docMk/>
            <pc:sldMk cId="2542672935" sldId="276"/>
            <ac:spMk id="25" creationId="{4CF849A2-494D-907F-009D-CD63FEF8DB92}"/>
          </ac:spMkLst>
        </pc:spChg>
        <pc:spChg chg="add mod">
          <ac:chgData name="Kazuki Saito" userId="3d756ea0-7ec0-4b55-abf8-da05346b10c1" providerId="ADAL" clId="{76A02AAE-2A0B-9548-99C5-AA289441F986}" dt="2024-01-31T18:59:27.264" v="5187" actId="1036"/>
          <ac:spMkLst>
            <pc:docMk/>
            <pc:sldMk cId="2542672935" sldId="276"/>
            <ac:spMk id="26" creationId="{F4B11C4F-2401-AE61-4140-23396C4B9602}"/>
          </ac:spMkLst>
        </pc:spChg>
        <pc:spChg chg="add mod">
          <ac:chgData name="Kazuki Saito" userId="3d756ea0-7ec0-4b55-abf8-da05346b10c1" providerId="ADAL" clId="{76A02AAE-2A0B-9548-99C5-AA289441F986}" dt="2024-01-31T18:59:27.264" v="5187" actId="1036"/>
          <ac:spMkLst>
            <pc:docMk/>
            <pc:sldMk cId="2542672935" sldId="276"/>
            <ac:spMk id="27" creationId="{7A727423-8AAB-B311-EF4C-255E1BCCA6F1}"/>
          </ac:spMkLst>
        </pc:spChg>
        <pc:spChg chg="add del mod">
          <ac:chgData name="Kazuki Saito" userId="3d756ea0-7ec0-4b55-abf8-da05346b10c1" providerId="ADAL" clId="{76A02AAE-2A0B-9548-99C5-AA289441F986}" dt="2024-01-31T18:54:11.189" v="5046"/>
          <ac:spMkLst>
            <pc:docMk/>
            <pc:sldMk cId="2542672935" sldId="276"/>
            <ac:spMk id="28" creationId="{8824EF81-37EA-4488-3292-96A6B7BB5AC6}"/>
          </ac:spMkLst>
        </pc:spChg>
        <pc:spChg chg="add mod">
          <ac:chgData name="Kazuki Saito" userId="3d756ea0-7ec0-4b55-abf8-da05346b10c1" providerId="ADAL" clId="{76A02AAE-2A0B-9548-99C5-AA289441F986}" dt="2024-01-31T18:59:35.231" v="5192" actId="1036"/>
          <ac:spMkLst>
            <pc:docMk/>
            <pc:sldMk cId="2542672935" sldId="276"/>
            <ac:spMk id="29" creationId="{8CD87EFA-14C7-4826-2C65-1EA15EF79BF5}"/>
          </ac:spMkLst>
        </pc:spChg>
        <pc:cxnChg chg="add mod">
          <ac:chgData name="Kazuki Saito" userId="3d756ea0-7ec0-4b55-abf8-da05346b10c1" providerId="ADAL" clId="{76A02AAE-2A0B-9548-99C5-AA289441F986}" dt="2024-01-31T17:18:34.379" v="3219" actId="208"/>
          <ac:cxnSpMkLst>
            <pc:docMk/>
            <pc:sldMk cId="2542672935" sldId="276"/>
            <ac:cxnSpMk id="18" creationId="{E5FDF6BB-C395-5003-D496-581A8B8C4D07}"/>
          </ac:cxnSpMkLst>
        </pc:cxnChg>
        <pc:cxnChg chg="add mod">
          <ac:chgData name="Kazuki Saito" userId="3d756ea0-7ec0-4b55-abf8-da05346b10c1" providerId="ADAL" clId="{76A02AAE-2A0B-9548-99C5-AA289441F986}" dt="2024-01-31T17:18:41.098" v="3221" actId="1076"/>
          <ac:cxnSpMkLst>
            <pc:docMk/>
            <pc:sldMk cId="2542672935" sldId="276"/>
            <ac:cxnSpMk id="19" creationId="{0E7682CA-1964-5C65-2E70-E9C5C310DEF4}"/>
          </ac:cxnSpMkLst>
        </pc:cxnChg>
        <pc:cxnChg chg="add mod">
          <ac:chgData name="Kazuki Saito" userId="3d756ea0-7ec0-4b55-abf8-da05346b10c1" providerId="ADAL" clId="{76A02AAE-2A0B-9548-99C5-AA289441F986}" dt="2024-01-31T17:18:44.682" v="3223" actId="1076"/>
          <ac:cxnSpMkLst>
            <pc:docMk/>
            <pc:sldMk cId="2542672935" sldId="276"/>
            <ac:cxnSpMk id="20" creationId="{23EA34AE-263A-100D-735A-A451ECC2E338}"/>
          </ac:cxnSpMkLst>
        </pc:cxnChg>
        <pc:cxnChg chg="add mod">
          <ac:chgData name="Kazuki Saito" userId="3d756ea0-7ec0-4b55-abf8-da05346b10c1" providerId="ADAL" clId="{76A02AAE-2A0B-9548-99C5-AA289441F986}" dt="2024-01-31T17:20:01.536" v="3244" actId="1037"/>
          <ac:cxnSpMkLst>
            <pc:docMk/>
            <pc:sldMk cId="2542672935" sldId="276"/>
            <ac:cxnSpMk id="21" creationId="{704F5A3A-473F-11E1-30E5-5C79F8CEDF6E}"/>
          </ac:cxnSpMkLst>
        </pc:cxnChg>
        <pc:cxnChg chg="add mod">
          <ac:chgData name="Kazuki Saito" userId="3d756ea0-7ec0-4b55-abf8-da05346b10c1" providerId="ADAL" clId="{76A02AAE-2A0B-9548-99C5-AA289441F986}" dt="2024-01-31T17:20:08.639" v="3247" actId="1076"/>
          <ac:cxnSpMkLst>
            <pc:docMk/>
            <pc:sldMk cId="2542672935" sldId="276"/>
            <ac:cxnSpMk id="22" creationId="{6D7360F2-603C-E1BF-5CF5-32BD4028EB43}"/>
          </ac:cxnSpMkLst>
        </pc:cxnChg>
        <pc:cxnChg chg="add mod">
          <ac:chgData name="Kazuki Saito" userId="3d756ea0-7ec0-4b55-abf8-da05346b10c1" providerId="ADAL" clId="{76A02AAE-2A0B-9548-99C5-AA289441F986}" dt="2024-01-31T17:20:12.691" v="3249" actId="1076"/>
          <ac:cxnSpMkLst>
            <pc:docMk/>
            <pc:sldMk cId="2542672935" sldId="276"/>
            <ac:cxnSpMk id="23" creationId="{28853914-205D-6799-4B2C-59247A062DDC}"/>
          </ac:cxnSpMkLst>
        </pc:cxnChg>
      </pc:sldChg>
      <pc:sldChg chg="addSp delSp modSp add mod">
        <pc:chgData name="Kazuki Saito" userId="3d756ea0-7ec0-4b55-abf8-da05346b10c1" providerId="ADAL" clId="{76A02AAE-2A0B-9548-99C5-AA289441F986}" dt="2024-01-31T18:34:15.683" v="4544" actId="403"/>
        <pc:sldMkLst>
          <pc:docMk/>
          <pc:sldMk cId="3912026885" sldId="277"/>
        </pc:sldMkLst>
        <pc:spChg chg="mod">
          <ac:chgData name="Kazuki Saito" userId="3d756ea0-7ec0-4b55-abf8-da05346b10c1" providerId="ADAL" clId="{76A02AAE-2A0B-9548-99C5-AA289441F986}" dt="2024-01-31T17:39:45.436" v="3644" actId="1038"/>
          <ac:spMkLst>
            <pc:docMk/>
            <pc:sldMk cId="3912026885" sldId="277"/>
            <ac:spMk id="2" creationId="{8DA878B6-EBE9-F573-3D4C-6379980FA1EF}"/>
          </ac:spMkLst>
        </pc:spChg>
        <pc:spChg chg="add mod">
          <ac:chgData name="Kazuki Saito" userId="3d756ea0-7ec0-4b55-abf8-da05346b10c1" providerId="ADAL" clId="{76A02AAE-2A0B-9548-99C5-AA289441F986}" dt="2024-01-31T17:46:10.751" v="3710" actId="207"/>
          <ac:spMkLst>
            <pc:docMk/>
            <pc:sldMk cId="3912026885" sldId="277"/>
            <ac:spMk id="3" creationId="{DA424CD0-F729-053F-EC95-54FBC8CD293D}"/>
          </ac:spMkLst>
        </pc:spChg>
        <pc:spChg chg="mod">
          <ac:chgData name="Kazuki Saito" userId="3d756ea0-7ec0-4b55-abf8-da05346b10c1" providerId="ADAL" clId="{76A02AAE-2A0B-9548-99C5-AA289441F986}" dt="2024-01-31T18:32:19.435" v="4509" actId="113"/>
          <ac:spMkLst>
            <pc:docMk/>
            <pc:sldMk cId="3912026885" sldId="277"/>
            <ac:spMk id="4" creationId="{0AF5FBAF-0F7D-5705-61E7-081438F0CF50}"/>
          </ac:spMkLst>
        </pc:spChg>
        <pc:spChg chg="add del mod">
          <ac:chgData name="Kazuki Saito" userId="3d756ea0-7ec0-4b55-abf8-da05346b10c1" providerId="ADAL" clId="{76A02AAE-2A0B-9548-99C5-AA289441F986}" dt="2024-01-31T17:23:22.711" v="3282"/>
          <ac:spMkLst>
            <pc:docMk/>
            <pc:sldMk cId="3912026885" sldId="277"/>
            <ac:spMk id="5" creationId="{71FE162A-8463-6ABB-0A8F-69DCED5B8558}"/>
          </ac:spMkLst>
        </pc:spChg>
        <pc:spChg chg="add mod">
          <ac:chgData name="Kazuki Saito" userId="3d756ea0-7ec0-4b55-abf8-da05346b10c1" providerId="ADAL" clId="{76A02AAE-2A0B-9548-99C5-AA289441F986}" dt="2024-01-31T17:46:13.458" v="3711" actId="207"/>
          <ac:spMkLst>
            <pc:docMk/>
            <pc:sldMk cId="3912026885" sldId="277"/>
            <ac:spMk id="6" creationId="{1C403E60-4A7C-A9E7-262B-E86604CB393B}"/>
          </ac:spMkLst>
        </pc:spChg>
        <pc:spChg chg="del">
          <ac:chgData name="Kazuki Saito" userId="3d756ea0-7ec0-4b55-abf8-da05346b10c1" providerId="ADAL" clId="{76A02AAE-2A0B-9548-99C5-AA289441F986}" dt="2024-01-31T17:23:04.680" v="3276" actId="478"/>
          <ac:spMkLst>
            <pc:docMk/>
            <pc:sldMk cId="3912026885" sldId="277"/>
            <ac:spMk id="7" creationId="{E2BDD8F3-8CC4-0327-2593-4A3521FFD6CA}"/>
          </ac:spMkLst>
        </pc:spChg>
        <pc:spChg chg="del">
          <ac:chgData name="Kazuki Saito" userId="3d756ea0-7ec0-4b55-abf8-da05346b10c1" providerId="ADAL" clId="{76A02AAE-2A0B-9548-99C5-AA289441F986}" dt="2024-01-31T17:22:29.679" v="3270" actId="478"/>
          <ac:spMkLst>
            <pc:docMk/>
            <pc:sldMk cId="3912026885" sldId="277"/>
            <ac:spMk id="8" creationId="{367ABEE8-D9BE-8DC0-F969-4DACE977C7DE}"/>
          </ac:spMkLst>
        </pc:spChg>
        <pc:spChg chg="add mod">
          <ac:chgData name="Kazuki Saito" userId="3d756ea0-7ec0-4b55-abf8-da05346b10c1" providerId="ADAL" clId="{76A02AAE-2A0B-9548-99C5-AA289441F986}" dt="2024-01-31T17:46:16.274" v="3712" actId="207"/>
          <ac:spMkLst>
            <pc:docMk/>
            <pc:sldMk cId="3912026885" sldId="277"/>
            <ac:spMk id="9" creationId="{85E9268E-ED2A-4530-7AAB-1A81F49BE1BA}"/>
          </ac:spMkLst>
        </pc:spChg>
        <pc:spChg chg="add del mod">
          <ac:chgData name="Kazuki Saito" userId="3d756ea0-7ec0-4b55-abf8-da05346b10c1" providerId="ADAL" clId="{76A02AAE-2A0B-9548-99C5-AA289441F986}" dt="2024-01-31T17:28:31.905" v="3403" actId="478"/>
          <ac:spMkLst>
            <pc:docMk/>
            <pc:sldMk cId="3912026885" sldId="277"/>
            <ac:spMk id="14" creationId="{15C8CFD6-41FB-1A60-6249-A902AC2CC585}"/>
          </ac:spMkLst>
        </pc:spChg>
        <pc:spChg chg="add del mod">
          <ac:chgData name="Kazuki Saito" userId="3d756ea0-7ec0-4b55-abf8-da05346b10c1" providerId="ADAL" clId="{76A02AAE-2A0B-9548-99C5-AA289441F986}" dt="2024-01-31T17:27:43.947" v="3377" actId="478"/>
          <ac:spMkLst>
            <pc:docMk/>
            <pc:sldMk cId="3912026885" sldId="277"/>
            <ac:spMk id="15" creationId="{51DEE84F-00B7-DCBD-3854-FBD0B7D16FB9}"/>
          </ac:spMkLst>
        </pc:spChg>
        <pc:spChg chg="add del mod">
          <ac:chgData name="Kazuki Saito" userId="3d756ea0-7ec0-4b55-abf8-da05346b10c1" providerId="ADAL" clId="{76A02AAE-2A0B-9548-99C5-AA289441F986}" dt="2024-01-31T17:28:32.704" v="3404" actId="478"/>
          <ac:spMkLst>
            <pc:docMk/>
            <pc:sldMk cId="3912026885" sldId="277"/>
            <ac:spMk id="16" creationId="{5A7BA0DD-A8FB-3220-39C5-338D2526FE8B}"/>
          </ac:spMkLst>
        </pc:spChg>
        <pc:spChg chg="add del mod">
          <ac:chgData name="Kazuki Saito" userId="3d756ea0-7ec0-4b55-abf8-da05346b10c1" providerId="ADAL" clId="{76A02AAE-2A0B-9548-99C5-AA289441F986}" dt="2024-01-31T17:28:30.403" v="3402" actId="478"/>
          <ac:spMkLst>
            <pc:docMk/>
            <pc:sldMk cId="3912026885" sldId="277"/>
            <ac:spMk id="17" creationId="{66B2B583-AB2C-F777-4C26-41869C95F659}"/>
          </ac:spMkLst>
        </pc:spChg>
        <pc:spChg chg="add mod">
          <ac:chgData name="Kazuki Saito" userId="3d756ea0-7ec0-4b55-abf8-da05346b10c1" providerId="ADAL" clId="{76A02AAE-2A0B-9548-99C5-AA289441F986}" dt="2024-01-31T18:34:15.683" v="4544" actId="403"/>
          <ac:spMkLst>
            <pc:docMk/>
            <pc:sldMk cId="3912026885" sldId="277"/>
            <ac:spMk id="18" creationId="{A4B6E879-6857-3276-A534-59CCD04CCC0F}"/>
          </ac:spMkLst>
        </pc:spChg>
        <pc:spChg chg="add mod">
          <ac:chgData name="Kazuki Saito" userId="3d756ea0-7ec0-4b55-abf8-da05346b10c1" providerId="ADAL" clId="{76A02AAE-2A0B-9548-99C5-AA289441F986}" dt="2024-01-31T18:33:59.023" v="4536" actId="1036"/>
          <ac:spMkLst>
            <pc:docMk/>
            <pc:sldMk cId="3912026885" sldId="277"/>
            <ac:spMk id="19" creationId="{E3AD929F-75B0-EF66-DA7E-DFF77AEF4375}"/>
          </ac:spMkLst>
        </pc:spChg>
        <pc:spChg chg="add mod">
          <ac:chgData name="Kazuki Saito" userId="3d756ea0-7ec0-4b55-abf8-da05346b10c1" providerId="ADAL" clId="{76A02AAE-2A0B-9548-99C5-AA289441F986}" dt="2024-01-31T18:33:55.129" v="4529" actId="1035"/>
          <ac:spMkLst>
            <pc:docMk/>
            <pc:sldMk cId="3912026885" sldId="277"/>
            <ac:spMk id="20" creationId="{866747AB-292A-E804-B077-E90D34E4A02F}"/>
          </ac:spMkLst>
        </pc:spChg>
        <pc:spChg chg="add mod">
          <ac:chgData name="Kazuki Saito" userId="3d756ea0-7ec0-4b55-abf8-da05346b10c1" providerId="ADAL" clId="{76A02AAE-2A0B-9548-99C5-AA289441F986}" dt="2024-01-31T18:33:55.129" v="4529" actId="1035"/>
          <ac:spMkLst>
            <pc:docMk/>
            <pc:sldMk cId="3912026885" sldId="277"/>
            <ac:spMk id="21" creationId="{27004805-DB6D-F333-0F62-C787E8E4C9B0}"/>
          </ac:spMkLst>
        </pc:spChg>
        <pc:spChg chg="add mod">
          <ac:chgData name="Kazuki Saito" userId="3d756ea0-7ec0-4b55-abf8-da05346b10c1" providerId="ADAL" clId="{76A02AAE-2A0B-9548-99C5-AA289441F986}" dt="2024-01-31T17:39:38.195" v="3630" actId="1038"/>
          <ac:spMkLst>
            <pc:docMk/>
            <pc:sldMk cId="3912026885" sldId="277"/>
            <ac:spMk id="30" creationId="{5180F5D0-9514-9D09-3B69-279FC912BCE8}"/>
          </ac:spMkLst>
        </pc:spChg>
        <pc:spChg chg="add mod">
          <ac:chgData name="Kazuki Saito" userId="3d756ea0-7ec0-4b55-abf8-da05346b10c1" providerId="ADAL" clId="{76A02AAE-2A0B-9548-99C5-AA289441F986}" dt="2024-01-31T17:39:38.195" v="3630" actId="1038"/>
          <ac:spMkLst>
            <pc:docMk/>
            <pc:sldMk cId="3912026885" sldId="277"/>
            <ac:spMk id="41" creationId="{C5152AC4-1F93-9EFD-1404-4C9A293C6501}"/>
          </ac:spMkLst>
        </pc:spChg>
        <pc:spChg chg="add del mod">
          <ac:chgData name="Kazuki Saito" userId="3d756ea0-7ec0-4b55-abf8-da05346b10c1" providerId="ADAL" clId="{76A02AAE-2A0B-9548-99C5-AA289441F986}" dt="2024-01-31T17:38:44.844" v="3601" actId="478"/>
          <ac:spMkLst>
            <pc:docMk/>
            <pc:sldMk cId="3912026885" sldId="277"/>
            <ac:spMk id="42" creationId="{6BECF032-F024-945E-8276-C7F493D5470F}"/>
          </ac:spMkLst>
        </pc:spChg>
        <pc:spChg chg="add mod">
          <ac:chgData name="Kazuki Saito" userId="3d756ea0-7ec0-4b55-abf8-da05346b10c1" providerId="ADAL" clId="{76A02AAE-2A0B-9548-99C5-AA289441F986}" dt="2024-01-31T17:42:28.260" v="3705" actId="1037"/>
          <ac:spMkLst>
            <pc:docMk/>
            <pc:sldMk cId="3912026885" sldId="277"/>
            <ac:spMk id="44" creationId="{1F1BC25A-BA59-C3A8-B4D0-76EC1DC41081}"/>
          </ac:spMkLst>
        </pc:spChg>
        <pc:spChg chg="add mod">
          <ac:chgData name="Kazuki Saito" userId="3d756ea0-7ec0-4b55-abf8-da05346b10c1" providerId="ADAL" clId="{76A02AAE-2A0B-9548-99C5-AA289441F986}" dt="2024-01-31T17:42:23.285" v="3700" actId="1038"/>
          <ac:spMkLst>
            <pc:docMk/>
            <pc:sldMk cId="3912026885" sldId="277"/>
            <ac:spMk id="45" creationId="{48114140-1951-511A-3F21-130F3305B9DC}"/>
          </ac:spMkLst>
        </pc:spChg>
        <pc:spChg chg="add mod">
          <ac:chgData name="Kazuki Saito" userId="3d756ea0-7ec0-4b55-abf8-da05346b10c1" providerId="ADAL" clId="{76A02AAE-2A0B-9548-99C5-AA289441F986}" dt="2024-01-31T17:42:19.290" v="3695" actId="20577"/>
          <ac:spMkLst>
            <pc:docMk/>
            <pc:sldMk cId="3912026885" sldId="277"/>
            <ac:spMk id="46" creationId="{CF5383CF-99F3-48FB-9148-D209D8D944CE}"/>
          </ac:spMkLst>
        </pc:spChg>
        <pc:picChg chg="add mod">
          <ac:chgData name="Kazuki Saito" userId="3d756ea0-7ec0-4b55-abf8-da05346b10c1" providerId="ADAL" clId="{76A02AAE-2A0B-9548-99C5-AA289441F986}" dt="2024-01-31T18:34:02.698" v="4542" actId="1036"/>
          <ac:picMkLst>
            <pc:docMk/>
            <pc:sldMk cId="3912026885" sldId="277"/>
            <ac:picMk id="10" creationId="{5F779236-4ED7-50BB-A85A-60C45037033B}"/>
          </ac:picMkLst>
        </pc:picChg>
        <pc:picChg chg="add mod">
          <ac:chgData name="Kazuki Saito" userId="3d756ea0-7ec0-4b55-abf8-da05346b10c1" providerId="ADAL" clId="{76A02AAE-2A0B-9548-99C5-AA289441F986}" dt="2024-01-31T18:33:59.023" v="4536" actId="1036"/>
          <ac:picMkLst>
            <pc:docMk/>
            <pc:sldMk cId="3912026885" sldId="277"/>
            <ac:picMk id="11" creationId="{0B6EA15F-80CD-2BB6-705E-1DD52370A7B8}"/>
          </ac:picMkLst>
        </pc:picChg>
        <pc:picChg chg="add mod">
          <ac:chgData name="Kazuki Saito" userId="3d756ea0-7ec0-4b55-abf8-da05346b10c1" providerId="ADAL" clId="{76A02AAE-2A0B-9548-99C5-AA289441F986}" dt="2024-01-31T18:33:55.129" v="4529" actId="1035"/>
          <ac:picMkLst>
            <pc:docMk/>
            <pc:sldMk cId="3912026885" sldId="277"/>
            <ac:picMk id="12" creationId="{8DD0428A-7694-98F2-FA2A-ED6A22500F83}"/>
          </ac:picMkLst>
        </pc:picChg>
        <pc:picChg chg="add mod">
          <ac:chgData name="Kazuki Saito" userId="3d756ea0-7ec0-4b55-abf8-da05346b10c1" providerId="ADAL" clId="{76A02AAE-2A0B-9548-99C5-AA289441F986}" dt="2024-01-31T18:33:55.129" v="4529" actId="1035"/>
          <ac:picMkLst>
            <pc:docMk/>
            <pc:sldMk cId="3912026885" sldId="277"/>
            <ac:picMk id="13" creationId="{0B5D3809-E9BA-AB6C-2EC1-A2F2CCF1E626}"/>
          </ac:picMkLst>
        </pc:picChg>
        <pc:picChg chg="add del mod">
          <ac:chgData name="Kazuki Saito" userId="3d756ea0-7ec0-4b55-abf8-da05346b10c1" providerId="ADAL" clId="{76A02AAE-2A0B-9548-99C5-AA289441F986}" dt="2024-01-31T17:32:46.362" v="3464" actId="478"/>
          <ac:picMkLst>
            <pc:docMk/>
            <pc:sldMk cId="3912026885" sldId="277"/>
            <ac:picMk id="31" creationId="{E62802B6-1136-0330-D1F7-385C1CF3B12E}"/>
          </ac:picMkLst>
        </pc:picChg>
        <pc:picChg chg="add del mod">
          <ac:chgData name="Kazuki Saito" userId="3d756ea0-7ec0-4b55-abf8-da05346b10c1" providerId="ADAL" clId="{76A02AAE-2A0B-9548-99C5-AA289441F986}" dt="2024-01-31T17:33:14.039" v="3473" actId="478"/>
          <ac:picMkLst>
            <pc:docMk/>
            <pc:sldMk cId="3912026885" sldId="277"/>
            <ac:picMk id="32" creationId="{47F96F24-9455-D722-77B2-043FA13BBEBC}"/>
          </ac:picMkLst>
        </pc:picChg>
        <pc:picChg chg="add del mod">
          <ac:chgData name="Kazuki Saito" userId="3d756ea0-7ec0-4b55-abf8-da05346b10c1" providerId="ADAL" clId="{76A02AAE-2A0B-9548-99C5-AA289441F986}" dt="2024-01-31T17:33:16.939" v="3475" actId="478"/>
          <ac:picMkLst>
            <pc:docMk/>
            <pc:sldMk cId="3912026885" sldId="277"/>
            <ac:picMk id="33" creationId="{DA428F9B-9B7C-190F-4664-EBFABA95E322}"/>
          </ac:picMkLst>
        </pc:picChg>
        <pc:picChg chg="add del mod">
          <ac:chgData name="Kazuki Saito" userId="3d756ea0-7ec0-4b55-abf8-da05346b10c1" providerId="ADAL" clId="{76A02AAE-2A0B-9548-99C5-AA289441F986}" dt="2024-01-31T17:33:15.566" v="3474" actId="478"/>
          <ac:picMkLst>
            <pc:docMk/>
            <pc:sldMk cId="3912026885" sldId="277"/>
            <ac:picMk id="34" creationId="{8C50F34F-93F0-021D-B559-5BF4DB2708C8}"/>
          </ac:picMkLst>
        </pc:picChg>
        <pc:picChg chg="add del mod">
          <ac:chgData name="Kazuki Saito" userId="3d756ea0-7ec0-4b55-abf8-da05346b10c1" providerId="ADAL" clId="{76A02AAE-2A0B-9548-99C5-AA289441F986}" dt="2024-01-31T17:40:24.248" v="3648" actId="478"/>
          <ac:picMkLst>
            <pc:docMk/>
            <pc:sldMk cId="3912026885" sldId="277"/>
            <ac:picMk id="35" creationId="{A43C9BF9-6498-46A1-D85F-21BFFC6D427B}"/>
          </ac:picMkLst>
        </pc:picChg>
        <pc:picChg chg="add del mod">
          <ac:chgData name="Kazuki Saito" userId="3d756ea0-7ec0-4b55-abf8-da05346b10c1" providerId="ADAL" clId="{76A02AAE-2A0B-9548-99C5-AA289441F986}" dt="2024-01-31T17:32:04.703" v="3458" actId="478"/>
          <ac:picMkLst>
            <pc:docMk/>
            <pc:sldMk cId="3912026885" sldId="277"/>
            <ac:picMk id="36" creationId="{D125FE9D-DE14-EB27-D53A-7C842525BA4D}"/>
          </ac:picMkLst>
        </pc:picChg>
        <pc:picChg chg="add mod">
          <ac:chgData name="Kazuki Saito" userId="3d756ea0-7ec0-4b55-abf8-da05346b10c1" providerId="ADAL" clId="{76A02AAE-2A0B-9548-99C5-AA289441F986}" dt="2024-01-31T17:39:38.195" v="3630" actId="1038"/>
          <ac:picMkLst>
            <pc:docMk/>
            <pc:sldMk cId="3912026885" sldId="277"/>
            <ac:picMk id="37" creationId="{941264C7-730A-D2C3-B85E-F4F8634011A9}"/>
          </ac:picMkLst>
        </pc:picChg>
        <pc:picChg chg="add mod">
          <ac:chgData name="Kazuki Saito" userId="3d756ea0-7ec0-4b55-abf8-da05346b10c1" providerId="ADAL" clId="{76A02AAE-2A0B-9548-99C5-AA289441F986}" dt="2024-01-31T17:39:38.195" v="3630" actId="1038"/>
          <ac:picMkLst>
            <pc:docMk/>
            <pc:sldMk cId="3912026885" sldId="277"/>
            <ac:picMk id="38" creationId="{5112C7E0-C998-6031-2317-C89F906D58C3}"/>
          </ac:picMkLst>
        </pc:picChg>
        <pc:picChg chg="add mod">
          <ac:chgData name="Kazuki Saito" userId="3d756ea0-7ec0-4b55-abf8-da05346b10c1" providerId="ADAL" clId="{76A02AAE-2A0B-9548-99C5-AA289441F986}" dt="2024-01-31T17:39:38.195" v="3630" actId="1038"/>
          <ac:picMkLst>
            <pc:docMk/>
            <pc:sldMk cId="3912026885" sldId="277"/>
            <ac:picMk id="39" creationId="{1BFF055D-A6D4-4339-B460-24BDF1D74197}"/>
          </ac:picMkLst>
        </pc:picChg>
        <pc:picChg chg="add mod">
          <ac:chgData name="Kazuki Saito" userId="3d756ea0-7ec0-4b55-abf8-da05346b10c1" providerId="ADAL" clId="{76A02AAE-2A0B-9548-99C5-AA289441F986}" dt="2024-01-31T17:39:38.195" v="3630" actId="1038"/>
          <ac:picMkLst>
            <pc:docMk/>
            <pc:sldMk cId="3912026885" sldId="277"/>
            <ac:picMk id="40" creationId="{23FD0715-58F3-E068-5BDF-8D9A9D5BA525}"/>
          </ac:picMkLst>
        </pc:picChg>
        <pc:picChg chg="add mod">
          <ac:chgData name="Kazuki Saito" userId="3d756ea0-7ec0-4b55-abf8-da05346b10c1" providerId="ADAL" clId="{76A02AAE-2A0B-9548-99C5-AA289441F986}" dt="2024-01-31T17:40:31.864" v="3653" actId="1036"/>
          <ac:picMkLst>
            <pc:docMk/>
            <pc:sldMk cId="3912026885" sldId="277"/>
            <ac:picMk id="43" creationId="{9FC9368D-B6DD-647B-0BB3-C57ADC7AC13F}"/>
          </ac:picMkLst>
        </pc:picChg>
        <pc:cxnChg chg="add mod">
          <ac:chgData name="Kazuki Saito" userId="3d756ea0-7ec0-4b55-abf8-da05346b10c1" providerId="ADAL" clId="{76A02AAE-2A0B-9548-99C5-AA289441F986}" dt="2024-01-31T17:39:38.195" v="3630" actId="1038"/>
          <ac:cxnSpMkLst>
            <pc:docMk/>
            <pc:sldMk cId="3912026885" sldId="277"/>
            <ac:cxnSpMk id="23" creationId="{A0A85611-57D7-B8DF-7CAE-5C3543D21DC1}"/>
          </ac:cxnSpMkLst>
        </pc:cxnChg>
        <pc:cxnChg chg="add mod">
          <ac:chgData name="Kazuki Saito" userId="3d756ea0-7ec0-4b55-abf8-da05346b10c1" providerId="ADAL" clId="{76A02AAE-2A0B-9548-99C5-AA289441F986}" dt="2024-01-31T17:39:38.195" v="3630" actId="1038"/>
          <ac:cxnSpMkLst>
            <pc:docMk/>
            <pc:sldMk cId="3912026885" sldId="277"/>
            <ac:cxnSpMk id="25" creationId="{84AE00A6-F566-7D85-FA26-3BD54B09B810}"/>
          </ac:cxnSpMkLst>
        </pc:cxnChg>
        <pc:cxnChg chg="add del mod">
          <ac:chgData name="Kazuki Saito" userId="3d756ea0-7ec0-4b55-abf8-da05346b10c1" providerId="ADAL" clId="{76A02AAE-2A0B-9548-99C5-AA289441F986}" dt="2024-01-31T17:30:34.685" v="3437"/>
          <ac:cxnSpMkLst>
            <pc:docMk/>
            <pc:sldMk cId="3912026885" sldId="277"/>
            <ac:cxnSpMk id="28" creationId="{9CB3F788-32F5-CD2A-AE7F-EBC6EE202EBE}"/>
          </ac:cxnSpMkLst>
        </pc:cxnChg>
        <pc:cxnChg chg="add del mod">
          <ac:chgData name="Kazuki Saito" userId="3d756ea0-7ec0-4b55-abf8-da05346b10c1" providerId="ADAL" clId="{76A02AAE-2A0B-9548-99C5-AA289441F986}" dt="2024-01-31T17:30:47.945" v="3442"/>
          <ac:cxnSpMkLst>
            <pc:docMk/>
            <pc:sldMk cId="3912026885" sldId="277"/>
            <ac:cxnSpMk id="29" creationId="{59D82986-4300-63A3-F4AB-303248B263C8}"/>
          </ac:cxnSpMkLst>
        </pc:cxnChg>
      </pc:sldChg>
      <pc:sldChg chg="addSp delSp modSp add mod ord">
        <pc:chgData name="Kazuki Saito" userId="3d756ea0-7ec0-4b55-abf8-da05346b10c1" providerId="ADAL" clId="{76A02AAE-2A0B-9548-99C5-AA289441F986}" dt="2024-01-31T18:32:23.596" v="4510" actId="20577"/>
        <pc:sldMkLst>
          <pc:docMk/>
          <pc:sldMk cId="263182435" sldId="278"/>
        </pc:sldMkLst>
        <pc:spChg chg="add del mod">
          <ac:chgData name="Kazuki Saito" userId="3d756ea0-7ec0-4b55-abf8-da05346b10c1" providerId="ADAL" clId="{76A02AAE-2A0B-9548-99C5-AA289441F986}" dt="2024-01-31T18:07:14.077" v="4270" actId="1076"/>
          <ac:spMkLst>
            <pc:docMk/>
            <pc:sldMk cId="263182435" sldId="278"/>
            <ac:spMk id="2" creationId="{8DA878B6-EBE9-F573-3D4C-6379980FA1EF}"/>
          </ac:spMkLst>
        </pc:spChg>
        <pc:spChg chg="add del mod">
          <ac:chgData name="Kazuki Saito" userId="3d756ea0-7ec0-4b55-abf8-da05346b10c1" providerId="ADAL" clId="{76A02AAE-2A0B-9548-99C5-AA289441F986}" dt="2024-01-31T17:49:46.452" v="3780" actId="478"/>
          <ac:spMkLst>
            <pc:docMk/>
            <pc:sldMk cId="263182435" sldId="278"/>
            <ac:spMk id="3" creationId="{B5BEC0C0-3096-F3E7-76B5-9067C7A98A60}"/>
          </ac:spMkLst>
        </pc:spChg>
        <pc:spChg chg="mod">
          <ac:chgData name="Kazuki Saito" userId="3d756ea0-7ec0-4b55-abf8-da05346b10c1" providerId="ADAL" clId="{76A02AAE-2A0B-9548-99C5-AA289441F986}" dt="2024-01-31T18:32:23.596" v="4510" actId="20577"/>
          <ac:spMkLst>
            <pc:docMk/>
            <pc:sldMk cId="263182435" sldId="278"/>
            <ac:spMk id="4" creationId="{0AF5FBAF-0F7D-5705-61E7-081438F0CF50}"/>
          </ac:spMkLst>
        </pc:spChg>
        <pc:spChg chg="add del mod">
          <ac:chgData name="Kazuki Saito" userId="3d756ea0-7ec0-4b55-abf8-da05346b10c1" providerId="ADAL" clId="{76A02AAE-2A0B-9548-99C5-AA289441F986}" dt="2024-01-31T17:49:49.900" v="3781" actId="478"/>
          <ac:spMkLst>
            <pc:docMk/>
            <pc:sldMk cId="263182435" sldId="278"/>
            <ac:spMk id="5" creationId="{BE35117E-696D-45AF-1AF2-D4F35648BD94}"/>
          </ac:spMkLst>
        </pc:spChg>
        <pc:spChg chg="add mod">
          <ac:chgData name="Kazuki Saito" userId="3d756ea0-7ec0-4b55-abf8-da05346b10c1" providerId="ADAL" clId="{76A02AAE-2A0B-9548-99C5-AA289441F986}" dt="2024-01-31T18:31:58.062" v="4507" actId="1076"/>
          <ac:spMkLst>
            <pc:docMk/>
            <pc:sldMk cId="263182435" sldId="278"/>
            <ac:spMk id="6" creationId="{F05195CF-3ACE-5158-ACE5-0A0DE984F6EF}"/>
          </ac:spMkLst>
        </pc:spChg>
        <pc:spChg chg="del">
          <ac:chgData name="Kazuki Saito" userId="3d756ea0-7ec0-4b55-abf8-da05346b10c1" providerId="ADAL" clId="{76A02AAE-2A0B-9548-99C5-AA289441F986}" dt="2024-01-31T17:49:36.198" v="3777" actId="478"/>
          <ac:spMkLst>
            <pc:docMk/>
            <pc:sldMk cId="263182435" sldId="278"/>
            <ac:spMk id="7" creationId="{E2BDD8F3-8CC4-0327-2593-4A3521FFD6CA}"/>
          </ac:spMkLst>
        </pc:spChg>
        <pc:spChg chg="mod">
          <ac:chgData name="Kazuki Saito" userId="3d756ea0-7ec0-4b55-abf8-da05346b10c1" providerId="ADAL" clId="{76A02AAE-2A0B-9548-99C5-AA289441F986}" dt="2024-01-31T18:19:47.249" v="4478" actId="207"/>
          <ac:spMkLst>
            <pc:docMk/>
            <pc:sldMk cId="263182435" sldId="278"/>
            <ac:spMk id="8" creationId="{367ABEE8-D9BE-8DC0-F969-4DACE977C7DE}"/>
          </ac:spMkLst>
        </pc:spChg>
        <pc:spChg chg="add mod">
          <ac:chgData name="Kazuki Saito" userId="3d756ea0-7ec0-4b55-abf8-da05346b10c1" providerId="ADAL" clId="{76A02AAE-2A0B-9548-99C5-AA289441F986}" dt="2024-01-31T18:32:00.430" v="4508" actId="1076"/>
          <ac:spMkLst>
            <pc:docMk/>
            <pc:sldMk cId="263182435" sldId="278"/>
            <ac:spMk id="9" creationId="{024AF1F3-5442-9901-EE45-B1022B309D92}"/>
          </ac:spMkLst>
        </pc:spChg>
        <pc:spChg chg="add mod">
          <ac:chgData name="Kazuki Saito" userId="3d756ea0-7ec0-4b55-abf8-da05346b10c1" providerId="ADAL" clId="{76A02AAE-2A0B-9548-99C5-AA289441F986}" dt="2024-01-31T18:31:52.984" v="4506" actId="1076"/>
          <ac:spMkLst>
            <pc:docMk/>
            <pc:sldMk cId="263182435" sldId="278"/>
            <ac:spMk id="10" creationId="{BC6C267D-1C9C-84D0-7715-9814E6B9F73C}"/>
          </ac:spMkLst>
        </pc:spChg>
        <pc:spChg chg="add mod">
          <ac:chgData name="Kazuki Saito" userId="3d756ea0-7ec0-4b55-abf8-da05346b10c1" providerId="ADAL" clId="{76A02AAE-2A0B-9548-99C5-AA289441F986}" dt="2024-01-31T18:06:41.418" v="4232" actId="1076"/>
          <ac:spMkLst>
            <pc:docMk/>
            <pc:sldMk cId="263182435" sldId="278"/>
            <ac:spMk id="11" creationId="{0425E927-FAD5-EB25-783E-EDC8C23D4716}"/>
          </ac:spMkLst>
        </pc:spChg>
        <pc:spChg chg="add mod">
          <ac:chgData name="Kazuki Saito" userId="3d756ea0-7ec0-4b55-abf8-da05346b10c1" providerId="ADAL" clId="{76A02AAE-2A0B-9548-99C5-AA289441F986}" dt="2024-01-31T18:20:00.739" v="4483" actId="207"/>
          <ac:spMkLst>
            <pc:docMk/>
            <pc:sldMk cId="263182435" sldId="278"/>
            <ac:spMk id="13" creationId="{B8219AE1-0844-65C1-45C2-6A1D4084A5E0}"/>
          </ac:spMkLst>
        </pc:spChg>
        <pc:spChg chg="add mod">
          <ac:chgData name="Kazuki Saito" userId="3d756ea0-7ec0-4b55-abf8-da05346b10c1" providerId="ADAL" clId="{76A02AAE-2A0B-9548-99C5-AA289441F986}" dt="2024-01-31T18:19:57.157" v="4481" actId="207"/>
          <ac:spMkLst>
            <pc:docMk/>
            <pc:sldMk cId="263182435" sldId="278"/>
            <ac:spMk id="30" creationId="{DF12981A-E47D-672C-6D70-A9E524D09FA3}"/>
          </ac:spMkLst>
        </pc:spChg>
        <pc:spChg chg="add mod">
          <ac:chgData name="Kazuki Saito" userId="3d756ea0-7ec0-4b55-abf8-da05346b10c1" providerId="ADAL" clId="{76A02AAE-2A0B-9548-99C5-AA289441F986}" dt="2024-01-31T18:19:53.019" v="4480" actId="207"/>
          <ac:spMkLst>
            <pc:docMk/>
            <pc:sldMk cId="263182435" sldId="278"/>
            <ac:spMk id="35" creationId="{1D018362-5DCE-7390-C40C-3E192A84BE93}"/>
          </ac:spMkLst>
        </pc:spChg>
        <pc:spChg chg="add mod">
          <ac:chgData name="Kazuki Saito" userId="3d756ea0-7ec0-4b55-abf8-da05346b10c1" providerId="ADAL" clId="{76A02AAE-2A0B-9548-99C5-AA289441F986}" dt="2024-01-31T18:19:49.631" v="4479" actId="207"/>
          <ac:spMkLst>
            <pc:docMk/>
            <pc:sldMk cId="263182435" sldId="278"/>
            <ac:spMk id="36" creationId="{DBC383B6-0086-BCE6-A2DE-02C7E9022166}"/>
          </ac:spMkLst>
        </pc:spChg>
        <pc:picChg chg="add mod">
          <ac:chgData name="Kazuki Saito" userId="3d756ea0-7ec0-4b55-abf8-da05346b10c1" providerId="ADAL" clId="{76A02AAE-2A0B-9548-99C5-AA289441F986}" dt="2024-01-31T18:04:46.191" v="4167" actId="1076"/>
          <ac:picMkLst>
            <pc:docMk/>
            <pc:sldMk cId="263182435" sldId="278"/>
            <ac:picMk id="12" creationId="{EC3A1B61-A083-83CE-397E-DA2B7B31CFC3}"/>
          </ac:picMkLst>
        </pc:picChg>
        <pc:picChg chg="add mod">
          <ac:chgData name="Kazuki Saito" userId="3d756ea0-7ec0-4b55-abf8-da05346b10c1" providerId="ADAL" clId="{76A02AAE-2A0B-9548-99C5-AA289441F986}" dt="2024-01-31T18:04:43.729" v="4166" actId="1076"/>
          <ac:picMkLst>
            <pc:docMk/>
            <pc:sldMk cId="263182435" sldId="278"/>
            <ac:picMk id="14" creationId="{40106451-887E-8887-E202-8CBC6CE0648B}"/>
          </ac:picMkLst>
        </pc:picChg>
        <pc:picChg chg="add mod">
          <ac:chgData name="Kazuki Saito" userId="3d756ea0-7ec0-4b55-abf8-da05346b10c1" providerId="ADAL" clId="{76A02AAE-2A0B-9548-99C5-AA289441F986}" dt="2024-01-31T18:04:43.729" v="4166" actId="1076"/>
          <ac:picMkLst>
            <pc:docMk/>
            <pc:sldMk cId="263182435" sldId="278"/>
            <ac:picMk id="16" creationId="{8D74A4F4-6B1C-6540-A885-58EBE7D737CF}"/>
          </ac:picMkLst>
        </pc:picChg>
        <pc:picChg chg="add mod">
          <ac:chgData name="Kazuki Saito" userId="3d756ea0-7ec0-4b55-abf8-da05346b10c1" providerId="ADAL" clId="{76A02AAE-2A0B-9548-99C5-AA289441F986}" dt="2024-01-31T18:04:43.729" v="4166" actId="1076"/>
          <ac:picMkLst>
            <pc:docMk/>
            <pc:sldMk cId="263182435" sldId="278"/>
            <ac:picMk id="17" creationId="{5EF4C33D-1889-1DB4-2050-33CB362684DC}"/>
          </ac:picMkLst>
        </pc:picChg>
        <pc:picChg chg="add mod">
          <ac:chgData name="Kazuki Saito" userId="3d756ea0-7ec0-4b55-abf8-da05346b10c1" providerId="ADAL" clId="{76A02AAE-2A0B-9548-99C5-AA289441F986}" dt="2024-01-31T18:04:43.729" v="4166" actId="1076"/>
          <ac:picMkLst>
            <pc:docMk/>
            <pc:sldMk cId="263182435" sldId="278"/>
            <ac:picMk id="18" creationId="{6F2BD51C-EC2B-9810-7DDD-0AEDEF6CAB54}"/>
          </ac:picMkLst>
        </pc:picChg>
        <pc:picChg chg="add mod">
          <ac:chgData name="Kazuki Saito" userId="3d756ea0-7ec0-4b55-abf8-da05346b10c1" providerId="ADAL" clId="{76A02AAE-2A0B-9548-99C5-AA289441F986}" dt="2024-01-31T18:07:07.089" v="4269" actId="1035"/>
          <ac:picMkLst>
            <pc:docMk/>
            <pc:sldMk cId="263182435" sldId="278"/>
            <ac:picMk id="19" creationId="{C8827E46-2A86-3B5E-0413-0C4A0B77AE98}"/>
          </ac:picMkLst>
        </pc:picChg>
        <pc:picChg chg="add mod">
          <ac:chgData name="Kazuki Saito" userId="3d756ea0-7ec0-4b55-abf8-da05346b10c1" providerId="ADAL" clId="{76A02AAE-2A0B-9548-99C5-AA289441F986}" dt="2024-01-31T18:07:00.695" v="4254" actId="1035"/>
          <ac:picMkLst>
            <pc:docMk/>
            <pc:sldMk cId="263182435" sldId="278"/>
            <ac:picMk id="20" creationId="{2372F891-AA55-F65E-A0EA-CD1BFA7768D6}"/>
          </ac:picMkLst>
        </pc:picChg>
        <pc:picChg chg="add mod">
          <ac:chgData name="Kazuki Saito" userId="3d756ea0-7ec0-4b55-abf8-da05346b10c1" providerId="ADAL" clId="{76A02AAE-2A0B-9548-99C5-AA289441F986}" dt="2024-01-31T18:05:18.870" v="4188" actId="1076"/>
          <ac:picMkLst>
            <pc:docMk/>
            <pc:sldMk cId="263182435" sldId="278"/>
            <ac:picMk id="21" creationId="{58AF16F4-52F8-BB3C-6481-B216384BD32B}"/>
          </ac:picMkLst>
        </pc:picChg>
        <pc:picChg chg="add mod">
          <ac:chgData name="Kazuki Saito" userId="3d756ea0-7ec0-4b55-abf8-da05346b10c1" providerId="ADAL" clId="{76A02AAE-2A0B-9548-99C5-AA289441F986}" dt="2024-01-31T18:04:48.075" v="4168" actId="1076"/>
          <ac:picMkLst>
            <pc:docMk/>
            <pc:sldMk cId="263182435" sldId="278"/>
            <ac:picMk id="22" creationId="{79447771-1865-AC69-D496-F0943795445C}"/>
          </ac:picMkLst>
        </pc:picChg>
        <pc:picChg chg="add mod">
          <ac:chgData name="Kazuki Saito" userId="3d756ea0-7ec0-4b55-abf8-da05346b10c1" providerId="ADAL" clId="{76A02AAE-2A0B-9548-99C5-AA289441F986}" dt="2024-01-31T18:05:12.797" v="4185" actId="1076"/>
          <ac:picMkLst>
            <pc:docMk/>
            <pc:sldMk cId="263182435" sldId="278"/>
            <ac:picMk id="23" creationId="{5928DF3C-752E-A54B-5C47-E1254D172301}"/>
          </ac:picMkLst>
        </pc:picChg>
        <pc:picChg chg="add mod">
          <ac:chgData name="Kazuki Saito" userId="3d756ea0-7ec0-4b55-abf8-da05346b10c1" providerId="ADAL" clId="{76A02AAE-2A0B-9548-99C5-AA289441F986}" dt="2024-01-31T18:05:10.765" v="4184" actId="1076"/>
          <ac:picMkLst>
            <pc:docMk/>
            <pc:sldMk cId="263182435" sldId="278"/>
            <ac:picMk id="24" creationId="{BDB1C6C8-1F27-846C-DC30-0D9518274B77}"/>
          </ac:picMkLst>
        </pc:picChg>
        <pc:picChg chg="add del mod">
          <ac:chgData name="Kazuki Saito" userId="3d756ea0-7ec0-4b55-abf8-da05346b10c1" providerId="ADAL" clId="{76A02AAE-2A0B-9548-99C5-AA289441F986}" dt="2024-01-31T18:04:36.953" v="4164" actId="478"/>
          <ac:picMkLst>
            <pc:docMk/>
            <pc:sldMk cId="263182435" sldId="278"/>
            <ac:picMk id="25" creationId="{F6A768D7-B765-9F97-AA5A-A7EE68A64235}"/>
          </ac:picMkLst>
        </pc:picChg>
        <pc:picChg chg="add del mod">
          <ac:chgData name="Kazuki Saito" userId="3d756ea0-7ec0-4b55-abf8-da05346b10c1" providerId="ADAL" clId="{76A02AAE-2A0B-9548-99C5-AA289441F986}" dt="2024-01-31T18:04:34.235" v="4160" actId="478"/>
          <ac:picMkLst>
            <pc:docMk/>
            <pc:sldMk cId="263182435" sldId="278"/>
            <ac:picMk id="26" creationId="{C0B573EE-1ED1-3197-0B04-D48B75DB961F}"/>
          </ac:picMkLst>
        </pc:picChg>
        <pc:picChg chg="add del mod">
          <ac:chgData name="Kazuki Saito" userId="3d756ea0-7ec0-4b55-abf8-da05346b10c1" providerId="ADAL" clId="{76A02AAE-2A0B-9548-99C5-AA289441F986}" dt="2024-01-31T18:04:34.909" v="4161" actId="478"/>
          <ac:picMkLst>
            <pc:docMk/>
            <pc:sldMk cId="263182435" sldId="278"/>
            <ac:picMk id="27" creationId="{2BD08DCD-DDF5-5B79-7804-D7AC2366CC10}"/>
          </ac:picMkLst>
        </pc:picChg>
        <pc:picChg chg="add del mod">
          <ac:chgData name="Kazuki Saito" userId="3d756ea0-7ec0-4b55-abf8-da05346b10c1" providerId="ADAL" clId="{76A02AAE-2A0B-9548-99C5-AA289441F986}" dt="2024-01-31T18:04:36.092" v="4163" actId="478"/>
          <ac:picMkLst>
            <pc:docMk/>
            <pc:sldMk cId="263182435" sldId="278"/>
            <ac:picMk id="28" creationId="{A56A5F29-945F-C1FD-7D27-9A159A36EC1C}"/>
          </ac:picMkLst>
        </pc:picChg>
        <pc:picChg chg="add del mod">
          <ac:chgData name="Kazuki Saito" userId="3d756ea0-7ec0-4b55-abf8-da05346b10c1" providerId="ADAL" clId="{76A02AAE-2A0B-9548-99C5-AA289441F986}" dt="2024-01-31T18:04:35.402" v="4162" actId="478"/>
          <ac:picMkLst>
            <pc:docMk/>
            <pc:sldMk cId="263182435" sldId="278"/>
            <ac:picMk id="29" creationId="{BF2828BC-E076-184E-9EA8-5A0492CED166}"/>
          </ac:picMkLst>
        </pc:picChg>
        <pc:picChg chg="add mod">
          <ac:chgData name="Kazuki Saito" userId="3d756ea0-7ec0-4b55-abf8-da05346b10c1" providerId="ADAL" clId="{76A02AAE-2A0B-9548-99C5-AA289441F986}" dt="2024-01-31T18:05:15.239" v="4187" actId="1076"/>
          <ac:picMkLst>
            <pc:docMk/>
            <pc:sldMk cId="263182435" sldId="278"/>
            <ac:picMk id="37" creationId="{5473F84E-6E32-5F59-72F1-2F1CF51AF581}"/>
          </ac:picMkLst>
        </pc:picChg>
        <pc:picChg chg="add mod">
          <ac:chgData name="Kazuki Saito" userId="3d756ea0-7ec0-4b55-abf8-da05346b10c1" providerId="ADAL" clId="{76A02AAE-2A0B-9548-99C5-AA289441F986}" dt="2024-01-31T18:05:29.716" v="4199" actId="1036"/>
          <ac:picMkLst>
            <pc:docMk/>
            <pc:sldMk cId="263182435" sldId="278"/>
            <ac:picMk id="38" creationId="{23FDC0EA-3547-6613-47A7-D82E63BC77A2}"/>
          </ac:picMkLst>
        </pc:picChg>
        <pc:picChg chg="add mod">
          <ac:chgData name="Kazuki Saito" userId="3d756ea0-7ec0-4b55-abf8-da05346b10c1" providerId="ADAL" clId="{76A02AAE-2A0B-9548-99C5-AA289441F986}" dt="2024-01-31T18:05:27.020" v="4194" actId="1076"/>
          <ac:picMkLst>
            <pc:docMk/>
            <pc:sldMk cId="263182435" sldId="278"/>
            <ac:picMk id="39" creationId="{FDA7628E-5550-65FB-DDD2-936AA40859E0}"/>
          </ac:picMkLst>
        </pc:picChg>
        <pc:picChg chg="add mod">
          <ac:chgData name="Kazuki Saito" userId="3d756ea0-7ec0-4b55-abf8-da05346b10c1" providerId="ADAL" clId="{76A02AAE-2A0B-9548-99C5-AA289441F986}" dt="2024-01-31T18:07:03.659" v="4261" actId="1035"/>
          <ac:picMkLst>
            <pc:docMk/>
            <pc:sldMk cId="263182435" sldId="278"/>
            <ac:picMk id="40" creationId="{46C29B5E-019E-7006-94A1-5B20F63B9060}"/>
          </ac:picMkLst>
        </pc:picChg>
        <pc:picChg chg="add mod">
          <ac:chgData name="Kazuki Saito" userId="3d756ea0-7ec0-4b55-abf8-da05346b10c1" providerId="ADAL" clId="{76A02AAE-2A0B-9548-99C5-AA289441F986}" dt="2024-01-31T18:06:57.248" v="4245" actId="1037"/>
          <ac:picMkLst>
            <pc:docMk/>
            <pc:sldMk cId="263182435" sldId="278"/>
            <ac:picMk id="41" creationId="{FAFB8252-8B58-5733-CDFB-83005CFB4B4B}"/>
          </ac:picMkLst>
        </pc:picChg>
        <pc:cxnChg chg="add mod">
          <ac:chgData name="Kazuki Saito" userId="3d756ea0-7ec0-4b55-abf8-da05346b10c1" providerId="ADAL" clId="{76A02AAE-2A0B-9548-99C5-AA289441F986}" dt="2024-01-31T18:03:43.424" v="4131" actId="1076"/>
          <ac:cxnSpMkLst>
            <pc:docMk/>
            <pc:sldMk cId="263182435" sldId="278"/>
            <ac:cxnSpMk id="31" creationId="{12460EA3-BEA0-11FB-4677-0E5C2E7D27C7}"/>
          </ac:cxnSpMkLst>
        </pc:cxnChg>
        <pc:cxnChg chg="add mod">
          <ac:chgData name="Kazuki Saito" userId="3d756ea0-7ec0-4b55-abf8-da05346b10c1" providerId="ADAL" clId="{76A02AAE-2A0B-9548-99C5-AA289441F986}" dt="2024-01-31T18:03:50.118" v="4133" actId="1076"/>
          <ac:cxnSpMkLst>
            <pc:docMk/>
            <pc:sldMk cId="263182435" sldId="278"/>
            <ac:cxnSpMk id="34" creationId="{82EE6F73-6426-C6CF-C43F-6D6320D6FAB2}"/>
          </ac:cxnSpMkLst>
        </pc:cxnChg>
      </pc:sldChg>
      <pc:sldChg chg="delSp add del mod">
        <pc:chgData name="Kazuki Saito" userId="3d756ea0-7ec0-4b55-abf8-da05346b10c1" providerId="ADAL" clId="{76A02AAE-2A0B-9548-99C5-AA289441F986}" dt="2024-01-31T18:33:35.823" v="4512" actId="2696"/>
        <pc:sldMkLst>
          <pc:docMk/>
          <pc:sldMk cId="1380712222" sldId="279"/>
        </pc:sldMkLst>
        <pc:spChg chg="del">
          <ac:chgData name="Kazuki Saito" userId="3d756ea0-7ec0-4b55-abf8-da05346b10c1" providerId="ADAL" clId="{76A02AAE-2A0B-9548-99C5-AA289441F986}" dt="2024-01-31T18:02:32.050" v="4079" actId="478"/>
          <ac:spMkLst>
            <pc:docMk/>
            <pc:sldMk cId="1380712222" sldId="279"/>
            <ac:spMk id="8" creationId="{367ABEE8-D9BE-8DC0-F969-4DACE977C7DE}"/>
          </ac:spMkLst>
        </pc:spChg>
      </pc:sldChg>
      <pc:sldChg chg="addSp delSp modSp add mod ord">
        <pc:chgData name="Kazuki Saito" userId="3d756ea0-7ec0-4b55-abf8-da05346b10c1" providerId="ADAL" clId="{76A02AAE-2A0B-9548-99C5-AA289441F986}" dt="2024-01-31T18:25:09.623" v="4504" actId="1035"/>
        <pc:sldMkLst>
          <pc:docMk/>
          <pc:sldMk cId="2834632688" sldId="280"/>
        </pc:sldMkLst>
        <pc:spChg chg="mod">
          <ac:chgData name="Kazuki Saito" userId="3d756ea0-7ec0-4b55-abf8-da05346b10c1" providerId="ADAL" clId="{76A02AAE-2A0B-9548-99C5-AA289441F986}" dt="2024-01-31T18:09:39.547" v="4298" actId="1076"/>
          <ac:spMkLst>
            <pc:docMk/>
            <pc:sldMk cId="2834632688" sldId="280"/>
            <ac:spMk id="2" creationId="{8DA878B6-EBE9-F573-3D4C-6379980FA1EF}"/>
          </ac:spMkLst>
        </pc:spChg>
        <pc:spChg chg="mod">
          <ac:chgData name="Kazuki Saito" userId="3d756ea0-7ec0-4b55-abf8-da05346b10c1" providerId="ADAL" clId="{76A02AAE-2A0B-9548-99C5-AA289441F986}" dt="2024-01-31T18:11:08.334" v="4356" actId="20577"/>
          <ac:spMkLst>
            <pc:docMk/>
            <pc:sldMk cId="2834632688" sldId="280"/>
            <ac:spMk id="4" creationId="{0AF5FBAF-0F7D-5705-61E7-081438F0CF50}"/>
          </ac:spMkLst>
        </pc:spChg>
        <pc:spChg chg="add mod">
          <ac:chgData name="Kazuki Saito" userId="3d756ea0-7ec0-4b55-abf8-da05346b10c1" providerId="ADAL" clId="{76A02AAE-2A0B-9548-99C5-AA289441F986}" dt="2024-01-31T18:25:09.623" v="4504" actId="1035"/>
          <ac:spMkLst>
            <pc:docMk/>
            <pc:sldMk cId="2834632688" sldId="280"/>
            <ac:spMk id="6" creationId="{22FD43FD-9BFA-C88D-5809-7B885CC063AC}"/>
          </ac:spMkLst>
        </pc:spChg>
        <pc:spChg chg="mod">
          <ac:chgData name="Kazuki Saito" userId="3d756ea0-7ec0-4b55-abf8-da05346b10c1" providerId="ADAL" clId="{76A02AAE-2A0B-9548-99C5-AA289441F986}" dt="2024-01-31T18:11:30.202" v="4362" actId="1076"/>
          <ac:spMkLst>
            <pc:docMk/>
            <pc:sldMk cId="2834632688" sldId="280"/>
            <ac:spMk id="7" creationId="{E2BDD8F3-8CC4-0327-2593-4A3521FFD6CA}"/>
          </ac:spMkLst>
        </pc:spChg>
        <pc:spChg chg="add del">
          <ac:chgData name="Kazuki Saito" userId="3d756ea0-7ec0-4b55-abf8-da05346b10c1" providerId="ADAL" clId="{76A02AAE-2A0B-9548-99C5-AA289441F986}" dt="2024-01-31T18:11:48.438" v="4364" actId="11529"/>
          <ac:spMkLst>
            <pc:docMk/>
            <pc:sldMk cId="2834632688" sldId="280"/>
            <ac:spMk id="8" creationId="{9076C1DF-EC0D-5518-7DE7-B3449A1014DD}"/>
          </ac:spMkLst>
        </pc:spChg>
        <pc:spChg chg="add mod">
          <ac:chgData name="Kazuki Saito" userId="3d756ea0-7ec0-4b55-abf8-da05346b10c1" providerId="ADAL" clId="{76A02AAE-2A0B-9548-99C5-AA289441F986}" dt="2024-01-31T18:12:48.495" v="4430" actId="1076"/>
          <ac:spMkLst>
            <pc:docMk/>
            <pc:sldMk cId="2834632688" sldId="280"/>
            <ac:spMk id="9" creationId="{59F1EE4A-9F1C-C732-6993-5334725DFDC6}"/>
          </ac:spMkLst>
        </pc:spChg>
        <pc:picChg chg="add mod">
          <ac:chgData name="Kazuki Saito" userId="3d756ea0-7ec0-4b55-abf8-da05346b10c1" providerId="ADAL" clId="{76A02AAE-2A0B-9548-99C5-AA289441F986}" dt="2024-01-31T18:09:27.726" v="4288" actId="1076"/>
          <ac:picMkLst>
            <pc:docMk/>
            <pc:sldMk cId="2834632688" sldId="280"/>
            <ac:picMk id="5" creationId="{C1DCCF19-23D2-C4C6-9C13-2C5A4DD053D7}"/>
          </ac:picMkLst>
        </pc:picChg>
      </pc:sldChg>
      <pc:sldChg chg="addSp delSp modSp add mod">
        <pc:chgData name="Kazuki Saito" userId="3d756ea0-7ec0-4b55-abf8-da05346b10c1" providerId="ADAL" clId="{76A02AAE-2A0B-9548-99C5-AA289441F986}" dt="2024-01-31T18:39:22.780" v="4573" actId="1076"/>
        <pc:sldMkLst>
          <pc:docMk/>
          <pc:sldMk cId="2559134823" sldId="281"/>
        </pc:sldMkLst>
        <pc:spChg chg="mod">
          <ac:chgData name="Kazuki Saito" userId="3d756ea0-7ec0-4b55-abf8-da05346b10c1" providerId="ADAL" clId="{76A02AAE-2A0B-9548-99C5-AA289441F986}" dt="2024-01-31T18:39:18.967" v="4572" actId="1076"/>
          <ac:spMkLst>
            <pc:docMk/>
            <pc:sldMk cId="2559134823" sldId="281"/>
            <ac:spMk id="2" creationId="{8DA878B6-EBE9-F573-3D4C-6379980FA1EF}"/>
          </ac:spMkLst>
        </pc:spChg>
        <pc:spChg chg="add mod">
          <ac:chgData name="Kazuki Saito" userId="3d756ea0-7ec0-4b55-abf8-da05346b10c1" providerId="ADAL" clId="{76A02AAE-2A0B-9548-99C5-AA289441F986}" dt="2024-01-31T18:35:51.831" v="4559" actId="1076"/>
          <ac:spMkLst>
            <pc:docMk/>
            <pc:sldMk cId="2559134823" sldId="281"/>
            <ac:spMk id="3" creationId="{86AF2EAE-7894-B7A0-9646-1F98236B9669}"/>
          </ac:spMkLst>
        </pc:spChg>
        <pc:spChg chg="mod">
          <ac:chgData name="Kazuki Saito" userId="3d756ea0-7ec0-4b55-abf8-da05346b10c1" providerId="ADAL" clId="{76A02AAE-2A0B-9548-99C5-AA289441F986}" dt="2024-01-31T18:35:10.842" v="4548" actId="20577"/>
          <ac:spMkLst>
            <pc:docMk/>
            <pc:sldMk cId="2559134823" sldId="281"/>
            <ac:spMk id="4" creationId="{0AF5FBAF-0F7D-5705-61E7-081438F0CF50}"/>
          </ac:spMkLst>
        </pc:spChg>
        <pc:spChg chg="del">
          <ac:chgData name="Kazuki Saito" userId="3d756ea0-7ec0-4b55-abf8-da05346b10c1" providerId="ADAL" clId="{76A02AAE-2A0B-9548-99C5-AA289441F986}" dt="2024-01-31T18:35:57.498" v="4560" actId="478"/>
          <ac:spMkLst>
            <pc:docMk/>
            <pc:sldMk cId="2559134823" sldId="281"/>
            <ac:spMk id="6" creationId="{22FD43FD-9BFA-C88D-5809-7B885CC063AC}"/>
          </ac:spMkLst>
        </pc:spChg>
        <pc:spChg chg="del">
          <ac:chgData name="Kazuki Saito" userId="3d756ea0-7ec0-4b55-abf8-da05346b10c1" providerId="ADAL" clId="{76A02AAE-2A0B-9548-99C5-AA289441F986}" dt="2024-01-31T18:35:24.129" v="4551" actId="478"/>
          <ac:spMkLst>
            <pc:docMk/>
            <pc:sldMk cId="2559134823" sldId="281"/>
            <ac:spMk id="7" creationId="{E2BDD8F3-8CC4-0327-2593-4A3521FFD6CA}"/>
          </ac:spMkLst>
        </pc:spChg>
        <pc:spChg chg="del">
          <ac:chgData name="Kazuki Saito" userId="3d756ea0-7ec0-4b55-abf8-da05346b10c1" providerId="ADAL" clId="{76A02AAE-2A0B-9548-99C5-AA289441F986}" dt="2024-01-31T18:35:18.357" v="4549" actId="478"/>
          <ac:spMkLst>
            <pc:docMk/>
            <pc:sldMk cId="2559134823" sldId="281"/>
            <ac:spMk id="9" creationId="{59F1EE4A-9F1C-C732-6993-5334725DFDC6}"/>
          </ac:spMkLst>
        </pc:spChg>
        <pc:picChg chg="del">
          <ac:chgData name="Kazuki Saito" userId="3d756ea0-7ec0-4b55-abf8-da05346b10c1" providerId="ADAL" clId="{76A02AAE-2A0B-9548-99C5-AA289441F986}" dt="2024-01-31T18:35:21.250" v="4550" actId="478"/>
          <ac:picMkLst>
            <pc:docMk/>
            <pc:sldMk cId="2559134823" sldId="281"/>
            <ac:picMk id="5" creationId="{C1DCCF19-23D2-C4C6-9C13-2C5A4DD053D7}"/>
          </ac:picMkLst>
        </pc:picChg>
        <pc:picChg chg="add del mod">
          <ac:chgData name="Kazuki Saito" userId="3d756ea0-7ec0-4b55-abf8-da05346b10c1" providerId="ADAL" clId="{76A02AAE-2A0B-9548-99C5-AA289441F986}" dt="2024-01-31T18:38:13.051" v="4563" actId="478"/>
          <ac:picMkLst>
            <pc:docMk/>
            <pc:sldMk cId="2559134823" sldId="281"/>
            <ac:picMk id="10" creationId="{A66FB782-13B0-F559-7BEC-606248AA39A5}"/>
          </ac:picMkLst>
        </pc:picChg>
        <pc:picChg chg="add mod">
          <ac:chgData name="Kazuki Saito" userId="3d756ea0-7ec0-4b55-abf8-da05346b10c1" providerId="ADAL" clId="{76A02AAE-2A0B-9548-99C5-AA289441F986}" dt="2024-01-31T18:39:22.780" v="4573" actId="1076"/>
          <ac:picMkLst>
            <pc:docMk/>
            <pc:sldMk cId="2559134823" sldId="281"/>
            <ac:picMk id="12" creationId="{5D91C4D7-CD9C-CF36-79BB-4355BCF841B1}"/>
          </ac:picMkLst>
        </pc:picChg>
      </pc:sldChg>
      <pc:sldChg chg="addSp delSp modSp add mod ord">
        <pc:chgData name="Kazuki Saito" userId="3d756ea0-7ec0-4b55-abf8-da05346b10c1" providerId="ADAL" clId="{76A02AAE-2A0B-9548-99C5-AA289441F986}" dt="2024-01-31T19:20:14.178" v="5744" actId="478"/>
        <pc:sldMkLst>
          <pc:docMk/>
          <pc:sldMk cId="2271515692" sldId="282"/>
        </pc:sldMkLst>
        <pc:spChg chg="del mod">
          <ac:chgData name="Kazuki Saito" userId="3d756ea0-7ec0-4b55-abf8-da05346b10c1" providerId="ADAL" clId="{76A02AAE-2A0B-9548-99C5-AA289441F986}" dt="2024-01-31T19:20:07.302" v="5742" actId="478"/>
          <ac:spMkLst>
            <pc:docMk/>
            <pc:sldMk cId="2271515692" sldId="282"/>
            <ac:spMk id="2" creationId="{8DA878B6-EBE9-F573-3D4C-6379980FA1EF}"/>
          </ac:spMkLst>
        </pc:spChg>
        <pc:spChg chg="add mod">
          <ac:chgData name="Kazuki Saito" userId="3d756ea0-7ec0-4b55-abf8-da05346b10c1" providerId="ADAL" clId="{76A02AAE-2A0B-9548-99C5-AA289441F986}" dt="2024-01-31T19:20:11.159" v="5743" actId="1076"/>
          <ac:spMkLst>
            <pc:docMk/>
            <pc:sldMk cId="2271515692" sldId="282"/>
            <ac:spMk id="3" creationId="{D799F292-CD7F-8CA1-48BC-C755132EC9D7}"/>
          </ac:spMkLst>
        </pc:spChg>
        <pc:spChg chg="mod">
          <ac:chgData name="Kazuki Saito" userId="3d756ea0-7ec0-4b55-abf8-da05346b10c1" providerId="ADAL" clId="{76A02AAE-2A0B-9548-99C5-AA289441F986}" dt="2024-01-31T18:40:08.310" v="4582" actId="2711"/>
          <ac:spMkLst>
            <pc:docMk/>
            <pc:sldMk cId="2271515692" sldId="282"/>
            <ac:spMk id="4" creationId="{0AF5FBAF-0F7D-5705-61E7-081438F0CF50}"/>
          </ac:spMkLst>
        </pc:spChg>
        <pc:spChg chg="add mod">
          <ac:chgData name="Kazuki Saito" userId="3d756ea0-7ec0-4b55-abf8-da05346b10c1" providerId="ADAL" clId="{76A02AAE-2A0B-9548-99C5-AA289441F986}" dt="2024-01-31T19:20:04.860" v="5741"/>
          <ac:spMkLst>
            <pc:docMk/>
            <pc:sldMk cId="2271515692" sldId="282"/>
            <ac:spMk id="5" creationId="{24AC306A-CF34-DE3A-9D50-13B5ACE6929A}"/>
          </ac:spMkLst>
        </pc:spChg>
        <pc:spChg chg="del">
          <ac:chgData name="Kazuki Saito" userId="3d756ea0-7ec0-4b55-abf8-da05346b10c1" providerId="ADAL" clId="{76A02AAE-2A0B-9548-99C5-AA289441F986}" dt="2024-01-31T19:20:14.178" v="5744" actId="478"/>
          <ac:spMkLst>
            <pc:docMk/>
            <pc:sldMk cId="2271515692" sldId="282"/>
            <ac:spMk id="7" creationId="{E2BDD8F3-8CC4-0327-2593-4A3521FFD6CA}"/>
          </ac:spMkLst>
        </pc:spChg>
        <pc:spChg chg="del">
          <ac:chgData name="Kazuki Saito" userId="3d756ea0-7ec0-4b55-abf8-da05346b10c1" providerId="ADAL" clId="{76A02AAE-2A0B-9548-99C5-AA289441F986}" dt="2024-01-31T18:39:49.693" v="4576" actId="478"/>
          <ac:spMkLst>
            <pc:docMk/>
            <pc:sldMk cId="2271515692" sldId="282"/>
            <ac:spMk id="8" creationId="{367ABEE8-D9BE-8DC0-F969-4DACE977C7DE}"/>
          </ac:spMkLst>
        </pc:spChg>
        <pc:spChg chg="add mod">
          <ac:chgData name="Kazuki Saito" userId="3d756ea0-7ec0-4b55-abf8-da05346b10c1" providerId="ADAL" clId="{76A02AAE-2A0B-9548-99C5-AA289441F986}" dt="2024-01-31T19:20:04.860" v="5741"/>
          <ac:spMkLst>
            <pc:docMk/>
            <pc:sldMk cId="2271515692" sldId="282"/>
            <ac:spMk id="11" creationId="{D3889A7C-1536-6FB7-9A18-79E6175C5C50}"/>
          </ac:spMkLst>
        </pc:spChg>
        <pc:spChg chg="add mod">
          <ac:chgData name="Kazuki Saito" userId="3d756ea0-7ec0-4b55-abf8-da05346b10c1" providerId="ADAL" clId="{76A02AAE-2A0B-9548-99C5-AA289441F986}" dt="2024-01-31T19:20:04.860" v="5741"/>
          <ac:spMkLst>
            <pc:docMk/>
            <pc:sldMk cId="2271515692" sldId="282"/>
            <ac:spMk id="13" creationId="{915F8FBD-7C94-BC91-0D66-D35C0853EBC4}"/>
          </ac:spMkLst>
        </pc:spChg>
        <pc:spChg chg="add mod">
          <ac:chgData name="Kazuki Saito" userId="3d756ea0-7ec0-4b55-abf8-da05346b10c1" providerId="ADAL" clId="{76A02AAE-2A0B-9548-99C5-AA289441F986}" dt="2024-01-31T19:20:04.860" v="5741"/>
          <ac:spMkLst>
            <pc:docMk/>
            <pc:sldMk cId="2271515692" sldId="282"/>
            <ac:spMk id="14" creationId="{2020CACF-9D7E-318A-9960-7ECC5E9DB60D}"/>
          </ac:spMkLst>
        </pc:spChg>
        <pc:spChg chg="add mod">
          <ac:chgData name="Kazuki Saito" userId="3d756ea0-7ec0-4b55-abf8-da05346b10c1" providerId="ADAL" clId="{76A02AAE-2A0B-9548-99C5-AA289441F986}" dt="2024-01-31T19:20:04.860" v="5741"/>
          <ac:spMkLst>
            <pc:docMk/>
            <pc:sldMk cId="2271515692" sldId="282"/>
            <ac:spMk id="15" creationId="{A3620E7B-2412-595E-270E-4C0147FE88EA}"/>
          </ac:spMkLst>
        </pc:spChg>
        <pc:spChg chg="add mod">
          <ac:chgData name="Kazuki Saito" userId="3d756ea0-7ec0-4b55-abf8-da05346b10c1" providerId="ADAL" clId="{76A02AAE-2A0B-9548-99C5-AA289441F986}" dt="2024-01-31T19:20:04.860" v="5741"/>
          <ac:spMkLst>
            <pc:docMk/>
            <pc:sldMk cId="2271515692" sldId="282"/>
            <ac:spMk id="16" creationId="{34A0ED2C-5987-1671-B44C-B73396FE12CC}"/>
          </ac:spMkLst>
        </pc:spChg>
        <pc:spChg chg="add mod">
          <ac:chgData name="Kazuki Saito" userId="3d756ea0-7ec0-4b55-abf8-da05346b10c1" providerId="ADAL" clId="{76A02AAE-2A0B-9548-99C5-AA289441F986}" dt="2024-01-31T19:20:04.860" v="5741"/>
          <ac:spMkLst>
            <pc:docMk/>
            <pc:sldMk cId="2271515692" sldId="282"/>
            <ac:spMk id="17" creationId="{1DE446DD-E55C-15E8-95C2-BC9E01F4DA0D}"/>
          </ac:spMkLst>
        </pc:spChg>
        <pc:picChg chg="add mod">
          <ac:chgData name="Kazuki Saito" userId="3d756ea0-7ec0-4b55-abf8-da05346b10c1" providerId="ADAL" clId="{76A02AAE-2A0B-9548-99C5-AA289441F986}" dt="2024-01-31T19:20:04.860" v="5741"/>
          <ac:picMkLst>
            <pc:docMk/>
            <pc:sldMk cId="2271515692" sldId="282"/>
            <ac:picMk id="6" creationId="{8B936745-4985-2A63-6033-8A67C3EDDB2D}"/>
          </ac:picMkLst>
        </pc:picChg>
        <pc:picChg chg="add mod">
          <ac:chgData name="Kazuki Saito" userId="3d756ea0-7ec0-4b55-abf8-da05346b10c1" providerId="ADAL" clId="{76A02AAE-2A0B-9548-99C5-AA289441F986}" dt="2024-01-31T19:20:04.860" v="5741"/>
          <ac:picMkLst>
            <pc:docMk/>
            <pc:sldMk cId="2271515692" sldId="282"/>
            <ac:picMk id="9" creationId="{99B35205-45F7-935F-BB58-F89F39C131A8}"/>
          </ac:picMkLst>
        </pc:picChg>
        <pc:picChg chg="add mod">
          <ac:chgData name="Kazuki Saito" userId="3d756ea0-7ec0-4b55-abf8-da05346b10c1" providerId="ADAL" clId="{76A02AAE-2A0B-9548-99C5-AA289441F986}" dt="2024-01-31T19:20:04.860" v="5741"/>
          <ac:picMkLst>
            <pc:docMk/>
            <pc:sldMk cId="2271515692" sldId="282"/>
            <ac:picMk id="10" creationId="{5FEEBC7D-6310-343A-AF6D-6A66231BA182}"/>
          </ac:picMkLst>
        </pc:picChg>
        <pc:picChg chg="add mod">
          <ac:chgData name="Kazuki Saito" userId="3d756ea0-7ec0-4b55-abf8-da05346b10c1" providerId="ADAL" clId="{76A02AAE-2A0B-9548-99C5-AA289441F986}" dt="2024-01-31T19:20:04.860" v="5741"/>
          <ac:picMkLst>
            <pc:docMk/>
            <pc:sldMk cId="2271515692" sldId="282"/>
            <ac:picMk id="12" creationId="{6BD0717E-443A-BD40-F5E1-EE55035C4CA3}"/>
          </ac:picMkLst>
        </pc:picChg>
      </pc:sldChg>
      <pc:sldChg chg="addSp delSp modSp add mod">
        <pc:chgData name="Kazuki Saito" userId="3d756ea0-7ec0-4b55-abf8-da05346b10c1" providerId="ADAL" clId="{76A02AAE-2A0B-9548-99C5-AA289441F986}" dt="2024-01-31T19:17:56.953" v="5719" actId="1038"/>
        <pc:sldMkLst>
          <pc:docMk/>
          <pc:sldMk cId="3395123750" sldId="283"/>
        </pc:sldMkLst>
        <pc:spChg chg="add del mod">
          <ac:chgData name="Kazuki Saito" userId="3d756ea0-7ec0-4b55-abf8-da05346b10c1" providerId="ADAL" clId="{76A02AAE-2A0B-9548-99C5-AA289441F986}" dt="2024-01-31T19:17:19.467" v="5695" actId="1036"/>
          <ac:spMkLst>
            <pc:docMk/>
            <pc:sldMk cId="3395123750" sldId="283"/>
            <ac:spMk id="2" creationId="{8DA878B6-EBE9-F573-3D4C-6379980FA1EF}"/>
          </ac:spMkLst>
        </pc:spChg>
        <pc:spChg chg="add del">
          <ac:chgData name="Kazuki Saito" userId="3d756ea0-7ec0-4b55-abf8-da05346b10c1" providerId="ADAL" clId="{76A02AAE-2A0B-9548-99C5-AA289441F986}" dt="2024-01-31T18:41:11.095" v="4606" actId="478"/>
          <ac:spMkLst>
            <pc:docMk/>
            <pc:sldMk cId="3395123750" sldId="283"/>
            <ac:spMk id="3" creationId="{D799F292-CD7F-8CA1-48BC-C755132EC9D7}"/>
          </ac:spMkLst>
        </pc:spChg>
        <pc:spChg chg="mod">
          <ac:chgData name="Kazuki Saito" userId="3d756ea0-7ec0-4b55-abf8-da05346b10c1" providerId="ADAL" clId="{76A02AAE-2A0B-9548-99C5-AA289441F986}" dt="2024-01-31T19:06:24.594" v="5260" actId="1076"/>
          <ac:spMkLst>
            <pc:docMk/>
            <pc:sldMk cId="3395123750" sldId="283"/>
            <ac:spMk id="4" creationId="{0AF5FBAF-0F7D-5705-61E7-081438F0CF50}"/>
          </ac:spMkLst>
        </pc:spChg>
        <pc:spChg chg="add del mod">
          <ac:chgData name="Kazuki Saito" userId="3d756ea0-7ec0-4b55-abf8-da05346b10c1" providerId="ADAL" clId="{76A02AAE-2A0B-9548-99C5-AA289441F986}" dt="2024-01-31T18:41:05.970" v="4603"/>
          <ac:spMkLst>
            <pc:docMk/>
            <pc:sldMk cId="3395123750" sldId="283"/>
            <ac:spMk id="5" creationId="{900711AF-B831-842E-0421-789BBBC90A43}"/>
          </ac:spMkLst>
        </pc:spChg>
        <pc:spChg chg="mod">
          <ac:chgData name="Kazuki Saito" userId="3d756ea0-7ec0-4b55-abf8-da05346b10c1" providerId="ADAL" clId="{76A02AAE-2A0B-9548-99C5-AA289441F986}" dt="2024-01-31T19:17:50.949" v="5714" actId="1038"/>
          <ac:spMkLst>
            <pc:docMk/>
            <pc:sldMk cId="3395123750" sldId="283"/>
            <ac:spMk id="7" creationId="{E2BDD8F3-8CC4-0327-2593-4A3521FFD6CA}"/>
          </ac:spMkLst>
        </pc:spChg>
        <pc:spChg chg="add del mod">
          <ac:chgData name="Kazuki Saito" userId="3d756ea0-7ec0-4b55-abf8-da05346b10c1" providerId="ADAL" clId="{76A02AAE-2A0B-9548-99C5-AA289441F986}" dt="2024-01-31T18:41:05.083" v="4602" actId="478"/>
          <ac:spMkLst>
            <pc:docMk/>
            <pc:sldMk cId="3395123750" sldId="283"/>
            <ac:spMk id="8" creationId="{17E51AF3-EFE3-8F7A-583D-873C5B5D5210}"/>
          </ac:spMkLst>
        </pc:spChg>
        <pc:spChg chg="add del mod">
          <ac:chgData name="Kazuki Saito" userId="3d756ea0-7ec0-4b55-abf8-da05346b10c1" providerId="ADAL" clId="{76A02AAE-2A0B-9548-99C5-AA289441F986}" dt="2024-01-31T18:41:16.221" v="4607" actId="478"/>
          <ac:spMkLst>
            <pc:docMk/>
            <pc:sldMk cId="3395123750" sldId="283"/>
            <ac:spMk id="10" creationId="{A1D13E3D-34D1-5EC4-7167-9B3E52823806}"/>
          </ac:spMkLst>
        </pc:spChg>
        <pc:spChg chg="add mod">
          <ac:chgData name="Kazuki Saito" userId="3d756ea0-7ec0-4b55-abf8-da05346b10c1" providerId="ADAL" clId="{76A02AAE-2A0B-9548-99C5-AA289441F986}" dt="2024-01-31T19:07:58.096" v="5340" actId="1076"/>
          <ac:spMkLst>
            <pc:docMk/>
            <pc:sldMk cId="3395123750" sldId="283"/>
            <ac:spMk id="11" creationId="{5AC71BD7-2026-C79D-2CC0-5637689BF640}"/>
          </ac:spMkLst>
        </pc:spChg>
        <pc:spChg chg="add del mod">
          <ac:chgData name="Kazuki Saito" userId="3d756ea0-7ec0-4b55-abf8-da05346b10c1" providerId="ADAL" clId="{76A02AAE-2A0B-9548-99C5-AA289441F986}" dt="2024-01-31T19:09:28.342" v="5360" actId="478"/>
          <ac:spMkLst>
            <pc:docMk/>
            <pc:sldMk cId="3395123750" sldId="283"/>
            <ac:spMk id="16" creationId="{09031026-2814-C418-1B8D-7F3460FB721E}"/>
          </ac:spMkLst>
        </pc:spChg>
        <pc:spChg chg="add del mod">
          <ac:chgData name="Kazuki Saito" userId="3d756ea0-7ec0-4b55-abf8-da05346b10c1" providerId="ADAL" clId="{76A02AAE-2A0B-9548-99C5-AA289441F986}" dt="2024-01-31T19:13:48.398" v="5519" actId="478"/>
          <ac:spMkLst>
            <pc:docMk/>
            <pc:sldMk cId="3395123750" sldId="283"/>
            <ac:spMk id="19" creationId="{E8DE1ED4-31A2-FF66-B9C9-CBA2790A290B}"/>
          </ac:spMkLst>
        </pc:spChg>
        <pc:spChg chg="add mod">
          <ac:chgData name="Kazuki Saito" userId="3d756ea0-7ec0-4b55-abf8-da05346b10c1" providerId="ADAL" clId="{76A02AAE-2A0B-9548-99C5-AA289441F986}" dt="2024-01-31T19:17:31.978" v="5697" actId="1076"/>
          <ac:spMkLst>
            <pc:docMk/>
            <pc:sldMk cId="3395123750" sldId="283"/>
            <ac:spMk id="20" creationId="{DD03DDB8-02FB-6D02-687C-7449BA336015}"/>
          </ac:spMkLst>
        </pc:spChg>
        <pc:spChg chg="add mod">
          <ac:chgData name="Kazuki Saito" userId="3d756ea0-7ec0-4b55-abf8-da05346b10c1" providerId="ADAL" clId="{76A02AAE-2A0B-9548-99C5-AA289441F986}" dt="2024-01-31T19:17:50.949" v="5714" actId="1038"/>
          <ac:spMkLst>
            <pc:docMk/>
            <pc:sldMk cId="3395123750" sldId="283"/>
            <ac:spMk id="25" creationId="{977952E9-9D68-E39C-2FB0-BC16CE5950B8}"/>
          </ac:spMkLst>
        </pc:spChg>
        <pc:spChg chg="add mod">
          <ac:chgData name="Kazuki Saito" userId="3d756ea0-7ec0-4b55-abf8-da05346b10c1" providerId="ADAL" clId="{76A02AAE-2A0B-9548-99C5-AA289441F986}" dt="2024-01-31T19:17:50.949" v="5714" actId="1038"/>
          <ac:spMkLst>
            <pc:docMk/>
            <pc:sldMk cId="3395123750" sldId="283"/>
            <ac:spMk id="26" creationId="{FDF8E132-D34F-2DB7-10BE-A5CC99D24332}"/>
          </ac:spMkLst>
        </pc:spChg>
        <pc:spChg chg="add del mod">
          <ac:chgData name="Kazuki Saito" userId="3d756ea0-7ec0-4b55-abf8-da05346b10c1" providerId="ADAL" clId="{76A02AAE-2A0B-9548-99C5-AA289441F986}" dt="2024-01-31T19:13:22.946" v="5509" actId="478"/>
          <ac:spMkLst>
            <pc:docMk/>
            <pc:sldMk cId="3395123750" sldId="283"/>
            <ac:spMk id="27" creationId="{BF57F590-25F5-F253-BFB7-8E6564D430F1}"/>
          </ac:spMkLst>
        </pc:spChg>
        <pc:spChg chg="add del mod">
          <ac:chgData name="Kazuki Saito" userId="3d756ea0-7ec0-4b55-abf8-da05346b10c1" providerId="ADAL" clId="{76A02AAE-2A0B-9548-99C5-AA289441F986}" dt="2024-01-31T19:13:24.245" v="5510" actId="478"/>
          <ac:spMkLst>
            <pc:docMk/>
            <pc:sldMk cId="3395123750" sldId="283"/>
            <ac:spMk id="28" creationId="{215EC7F1-ECDA-CDBB-FAFD-0FEFE59EDF29}"/>
          </ac:spMkLst>
        </pc:spChg>
        <pc:spChg chg="add mod">
          <ac:chgData name="Kazuki Saito" userId="3d756ea0-7ec0-4b55-abf8-da05346b10c1" providerId="ADAL" clId="{76A02AAE-2A0B-9548-99C5-AA289441F986}" dt="2024-01-31T19:17:19.467" v="5695" actId="1036"/>
          <ac:spMkLst>
            <pc:docMk/>
            <pc:sldMk cId="3395123750" sldId="283"/>
            <ac:spMk id="29" creationId="{F91EDD10-C6E4-C53E-AF20-11534FD34A01}"/>
          </ac:spMkLst>
        </pc:spChg>
        <pc:spChg chg="add mod">
          <ac:chgData name="Kazuki Saito" userId="3d756ea0-7ec0-4b55-abf8-da05346b10c1" providerId="ADAL" clId="{76A02AAE-2A0B-9548-99C5-AA289441F986}" dt="2024-01-31T19:17:19.467" v="5695" actId="1036"/>
          <ac:spMkLst>
            <pc:docMk/>
            <pc:sldMk cId="3395123750" sldId="283"/>
            <ac:spMk id="30" creationId="{39E7E8AF-7BB3-3CDD-BD2F-3B487EDEC34F}"/>
          </ac:spMkLst>
        </pc:spChg>
        <pc:spChg chg="add mod">
          <ac:chgData name="Kazuki Saito" userId="3d756ea0-7ec0-4b55-abf8-da05346b10c1" providerId="ADAL" clId="{76A02AAE-2A0B-9548-99C5-AA289441F986}" dt="2024-01-31T19:17:19.467" v="5695" actId="1036"/>
          <ac:spMkLst>
            <pc:docMk/>
            <pc:sldMk cId="3395123750" sldId="283"/>
            <ac:spMk id="31" creationId="{8C9F0E2E-2A92-EF90-9E5B-5DF8A57A2B1B}"/>
          </ac:spMkLst>
        </pc:spChg>
        <pc:spChg chg="add mod">
          <ac:chgData name="Kazuki Saito" userId="3d756ea0-7ec0-4b55-abf8-da05346b10c1" providerId="ADAL" clId="{76A02AAE-2A0B-9548-99C5-AA289441F986}" dt="2024-01-31T19:17:56.953" v="5719" actId="1038"/>
          <ac:spMkLst>
            <pc:docMk/>
            <pc:sldMk cId="3395123750" sldId="283"/>
            <ac:spMk id="32" creationId="{5C650FD3-EAEC-6667-27DC-EED0A1AD7683}"/>
          </ac:spMkLst>
        </pc:spChg>
        <pc:picChg chg="add mod">
          <ac:chgData name="Kazuki Saito" userId="3d756ea0-7ec0-4b55-abf8-da05346b10c1" providerId="ADAL" clId="{76A02AAE-2A0B-9548-99C5-AA289441F986}" dt="2024-01-31T19:17:50.949" v="5714" actId="1038"/>
          <ac:picMkLst>
            <pc:docMk/>
            <pc:sldMk cId="3395123750" sldId="283"/>
            <ac:picMk id="13" creationId="{D3C5A0DB-4103-4F30-EF26-54F2DC0BCB2F}"/>
          </ac:picMkLst>
        </pc:picChg>
        <pc:picChg chg="add mod">
          <ac:chgData name="Kazuki Saito" userId="3d756ea0-7ec0-4b55-abf8-da05346b10c1" providerId="ADAL" clId="{76A02AAE-2A0B-9548-99C5-AA289441F986}" dt="2024-01-31T19:17:50.949" v="5714" actId="1038"/>
          <ac:picMkLst>
            <pc:docMk/>
            <pc:sldMk cId="3395123750" sldId="283"/>
            <ac:picMk id="15" creationId="{4F5A7149-B51C-90D4-8B11-9713BC28A289}"/>
          </ac:picMkLst>
        </pc:picChg>
        <pc:picChg chg="add mod">
          <ac:chgData name="Kazuki Saito" userId="3d756ea0-7ec0-4b55-abf8-da05346b10c1" providerId="ADAL" clId="{76A02AAE-2A0B-9548-99C5-AA289441F986}" dt="2024-01-31T19:17:50.949" v="5714" actId="1038"/>
          <ac:picMkLst>
            <pc:docMk/>
            <pc:sldMk cId="3395123750" sldId="283"/>
            <ac:picMk id="18" creationId="{77A32AA4-1D97-EFF8-2CB7-45B155EB2B57}"/>
          </ac:picMkLst>
        </pc:picChg>
        <pc:picChg chg="add del mod">
          <ac:chgData name="Kazuki Saito" userId="3d756ea0-7ec0-4b55-abf8-da05346b10c1" providerId="ADAL" clId="{76A02AAE-2A0B-9548-99C5-AA289441F986}" dt="2024-01-31T19:09:36.548" v="5365" actId="478"/>
          <ac:picMkLst>
            <pc:docMk/>
            <pc:sldMk cId="3395123750" sldId="283"/>
            <ac:picMk id="22" creationId="{7EE95051-63AE-F5C3-5663-7525EC11B5AD}"/>
          </ac:picMkLst>
        </pc:picChg>
        <pc:picChg chg="add mod">
          <ac:chgData name="Kazuki Saito" userId="3d756ea0-7ec0-4b55-abf8-da05346b10c1" providerId="ADAL" clId="{76A02AAE-2A0B-9548-99C5-AA289441F986}" dt="2024-01-31T19:17:50.949" v="5714" actId="1038"/>
          <ac:picMkLst>
            <pc:docMk/>
            <pc:sldMk cId="3395123750" sldId="283"/>
            <ac:picMk id="24" creationId="{6D9E3D4C-92D8-41C1-9A3A-9513E57104E2}"/>
          </ac:picMkLst>
        </pc:picChg>
      </pc:sldChg>
      <pc:sldChg chg="addSp delSp modSp add mod">
        <pc:chgData name="Kazuki Saito" userId="3d756ea0-7ec0-4b55-abf8-da05346b10c1" providerId="ADAL" clId="{76A02AAE-2A0B-9548-99C5-AA289441F986}" dt="2024-01-31T19:19:54.984" v="5740" actId="478"/>
        <pc:sldMkLst>
          <pc:docMk/>
          <pc:sldMk cId="3094213997" sldId="284"/>
        </pc:sldMkLst>
        <pc:spChg chg="del mod">
          <ac:chgData name="Kazuki Saito" userId="3d756ea0-7ec0-4b55-abf8-da05346b10c1" providerId="ADAL" clId="{76A02AAE-2A0B-9548-99C5-AA289441F986}" dt="2024-01-31T19:16:40.212" v="5665" actId="478"/>
          <ac:spMkLst>
            <pc:docMk/>
            <pc:sldMk cId="3094213997" sldId="284"/>
            <ac:spMk id="2" creationId="{8DA878B6-EBE9-F573-3D4C-6379980FA1EF}"/>
          </ac:spMkLst>
        </pc:spChg>
        <pc:spChg chg="mod">
          <ac:chgData name="Kazuki Saito" userId="3d756ea0-7ec0-4b55-abf8-da05346b10c1" providerId="ADAL" clId="{76A02AAE-2A0B-9548-99C5-AA289441F986}" dt="2024-01-31T18:42:09.153" v="4632" actId="20577"/>
          <ac:spMkLst>
            <pc:docMk/>
            <pc:sldMk cId="3094213997" sldId="284"/>
            <ac:spMk id="4" creationId="{0AF5FBAF-0F7D-5705-61E7-081438F0CF50}"/>
          </ac:spMkLst>
        </pc:spChg>
        <pc:spChg chg="add del mod">
          <ac:chgData name="Kazuki Saito" userId="3d756ea0-7ec0-4b55-abf8-da05346b10c1" providerId="ADAL" clId="{76A02AAE-2A0B-9548-99C5-AA289441F986}" dt="2024-01-31T18:42:15.877" v="4635" actId="478"/>
          <ac:spMkLst>
            <pc:docMk/>
            <pc:sldMk cId="3094213997" sldId="284"/>
            <ac:spMk id="5" creationId="{05E37FA7-2F0C-3976-62AE-0C8239DE3494}"/>
          </ac:spMkLst>
        </pc:spChg>
        <pc:spChg chg="add mod">
          <ac:chgData name="Kazuki Saito" userId="3d756ea0-7ec0-4b55-abf8-da05346b10c1" providerId="ADAL" clId="{76A02AAE-2A0B-9548-99C5-AA289441F986}" dt="2024-01-31T18:42:49.981" v="4649" actId="1076"/>
          <ac:spMkLst>
            <pc:docMk/>
            <pc:sldMk cId="3094213997" sldId="284"/>
            <ac:spMk id="6" creationId="{E4048023-10DB-124B-679C-DA0D5AD72592}"/>
          </ac:spMkLst>
        </pc:spChg>
        <pc:spChg chg="del">
          <ac:chgData name="Kazuki Saito" userId="3d756ea0-7ec0-4b55-abf8-da05346b10c1" providerId="ADAL" clId="{76A02AAE-2A0B-9548-99C5-AA289441F986}" dt="2024-01-31T19:19:54.984" v="5740" actId="478"/>
          <ac:spMkLst>
            <pc:docMk/>
            <pc:sldMk cId="3094213997" sldId="284"/>
            <ac:spMk id="7" creationId="{E2BDD8F3-8CC4-0327-2593-4A3521FFD6CA}"/>
          </ac:spMkLst>
        </pc:spChg>
        <pc:spChg chg="add del mod">
          <ac:chgData name="Kazuki Saito" userId="3d756ea0-7ec0-4b55-abf8-da05346b10c1" providerId="ADAL" clId="{76A02AAE-2A0B-9548-99C5-AA289441F986}" dt="2024-01-31T18:42:29.852" v="4641" actId="478"/>
          <ac:spMkLst>
            <pc:docMk/>
            <pc:sldMk cId="3094213997" sldId="284"/>
            <ac:spMk id="9" creationId="{1D49313F-68E2-BC1C-369A-454E1728B4B2}"/>
          </ac:spMkLst>
        </pc:spChg>
        <pc:spChg chg="add del mod">
          <ac:chgData name="Kazuki Saito" userId="3d756ea0-7ec0-4b55-abf8-da05346b10c1" providerId="ADAL" clId="{76A02AAE-2A0B-9548-99C5-AA289441F986}" dt="2024-01-31T18:42:32.475" v="4642" actId="478"/>
          <ac:spMkLst>
            <pc:docMk/>
            <pc:sldMk cId="3094213997" sldId="284"/>
            <ac:spMk id="11" creationId="{5AC71BD7-2026-C79D-2CC0-5637689BF640}"/>
          </ac:spMkLst>
        </pc:spChg>
        <pc:spChg chg="add del mod">
          <ac:chgData name="Kazuki Saito" userId="3d756ea0-7ec0-4b55-abf8-da05346b10c1" providerId="ADAL" clId="{76A02AAE-2A0B-9548-99C5-AA289441F986}" dt="2024-01-31T18:42:37.739" v="4644" actId="478"/>
          <ac:spMkLst>
            <pc:docMk/>
            <pc:sldMk cId="3094213997" sldId="284"/>
            <ac:spMk id="13" creationId="{1B1E81F4-3378-FD80-0C6B-AF3656CB8329}"/>
          </ac:spMkLst>
        </pc:spChg>
        <pc:spChg chg="add mod">
          <ac:chgData name="Kazuki Saito" userId="3d756ea0-7ec0-4b55-abf8-da05346b10c1" providerId="ADAL" clId="{76A02AAE-2A0B-9548-99C5-AA289441F986}" dt="2024-01-31T19:18:25.244" v="5720"/>
          <ac:spMkLst>
            <pc:docMk/>
            <pc:sldMk cId="3094213997" sldId="284"/>
            <ac:spMk id="14" creationId="{5778D63A-E913-11BF-A2DE-A3EAE5614515}"/>
          </ac:spMkLst>
        </pc:spChg>
        <pc:spChg chg="add mod">
          <ac:chgData name="Kazuki Saito" userId="3d756ea0-7ec0-4b55-abf8-da05346b10c1" providerId="ADAL" clId="{76A02AAE-2A0B-9548-99C5-AA289441F986}" dt="2024-01-31T19:18:25.244" v="5720"/>
          <ac:spMkLst>
            <pc:docMk/>
            <pc:sldMk cId="3094213997" sldId="284"/>
            <ac:spMk id="18" creationId="{AD428A7E-3C02-59B2-B30F-74F56DF528FF}"/>
          </ac:spMkLst>
        </pc:spChg>
        <pc:spChg chg="add mod">
          <ac:chgData name="Kazuki Saito" userId="3d756ea0-7ec0-4b55-abf8-da05346b10c1" providerId="ADAL" clId="{76A02AAE-2A0B-9548-99C5-AA289441F986}" dt="2024-01-31T19:18:25.244" v="5720"/>
          <ac:spMkLst>
            <pc:docMk/>
            <pc:sldMk cId="3094213997" sldId="284"/>
            <ac:spMk id="20" creationId="{3B554F4C-CBBD-8FE6-4FDD-D2787961BE59}"/>
          </ac:spMkLst>
        </pc:spChg>
        <pc:spChg chg="add mod">
          <ac:chgData name="Kazuki Saito" userId="3d756ea0-7ec0-4b55-abf8-da05346b10c1" providerId="ADAL" clId="{76A02AAE-2A0B-9548-99C5-AA289441F986}" dt="2024-01-31T19:18:25.244" v="5720"/>
          <ac:spMkLst>
            <pc:docMk/>
            <pc:sldMk cId="3094213997" sldId="284"/>
            <ac:spMk id="21" creationId="{D392D147-50C3-D18B-9338-1E857F9E5990}"/>
          </ac:spMkLst>
        </pc:spChg>
        <pc:spChg chg="add mod">
          <ac:chgData name="Kazuki Saito" userId="3d756ea0-7ec0-4b55-abf8-da05346b10c1" providerId="ADAL" clId="{76A02AAE-2A0B-9548-99C5-AA289441F986}" dt="2024-01-31T19:18:25.244" v="5720"/>
          <ac:spMkLst>
            <pc:docMk/>
            <pc:sldMk cId="3094213997" sldId="284"/>
            <ac:spMk id="22" creationId="{A9E9FD5D-749D-1CC7-8D6F-A5FBA14471D0}"/>
          </ac:spMkLst>
        </pc:spChg>
        <pc:spChg chg="add mod">
          <ac:chgData name="Kazuki Saito" userId="3d756ea0-7ec0-4b55-abf8-da05346b10c1" providerId="ADAL" clId="{76A02AAE-2A0B-9548-99C5-AA289441F986}" dt="2024-01-31T19:18:25.244" v="5720"/>
          <ac:spMkLst>
            <pc:docMk/>
            <pc:sldMk cId="3094213997" sldId="284"/>
            <ac:spMk id="23" creationId="{6F6710CB-5EAA-0CB0-1021-6D29FCE87B93}"/>
          </ac:spMkLst>
        </pc:spChg>
        <pc:spChg chg="add mod">
          <ac:chgData name="Kazuki Saito" userId="3d756ea0-7ec0-4b55-abf8-da05346b10c1" providerId="ADAL" clId="{76A02AAE-2A0B-9548-99C5-AA289441F986}" dt="2024-01-31T19:18:25.244" v="5720"/>
          <ac:spMkLst>
            <pc:docMk/>
            <pc:sldMk cId="3094213997" sldId="284"/>
            <ac:spMk id="24" creationId="{6F44F5C9-3ED6-04A1-EC13-C9E9FD31F36B}"/>
          </ac:spMkLst>
        </pc:spChg>
        <pc:picChg chg="add del mod ord">
          <ac:chgData name="Kazuki Saito" userId="3d756ea0-7ec0-4b55-abf8-da05346b10c1" providerId="ADAL" clId="{76A02AAE-2A0B-9548-99C5-AA289441F986}" dt="2024-01-31T18:42:28.486" v="4640" actId="34307"/>
          <ac:picMkLst>
            <pc:docMk/>
            <pc:sldMk cId="3094213997" sldId="284"/>
            <ac:picMk id="10" creationId="{61A61544-E7DA-F57C-D270-4296512B4027}"/>
          </ac:picMkLst>
        </pc:picChg>
        <pc:picChg chg="add mod">
          <ac:chgData name="Kazuki Saito" userId="3d756ea0-7ec0-4b55-abf8-da05346b10c1" providerId="ADAL" clId="{76A02AAE-2A0B-9548-99C5-AA289441F986}" dt="2024-01-31T19:18:25.244" v="5720"/>
          <ac:picMkLst>
            <pc:docMk/>
            <pc:sldMk cId="3094213997" sldId="284"/>
            <ac:picMk id="15" creationId="{42442D86-C98A-A75A-492E-E3ED8B0F2022}"/>
          </ac:picMkLst>
        </pc:picChg>
        <pc:picChg chg="add mod">
          <ac:chgData name="Kazuki Saito" userId="3d756ea0-7ec0-4b55-abf8-da05346b10c1" providerId="ADAL" clId="{76A02AAE-2A0B-9548-99C5-AA289441F986}" dt="2024-01-31T19:18:25.244" v="5720"/>
          <ac:picMkLst>
            <pc:docMk/>
            <pc:sldMk cId="3094213997" sldId="284"/>
            <ac:picMk id="16" creationId="{FA191175-F8A8-0033-1C98-4B6A359DFBE0}"/>
          </ac:picMkLst>
        </pc:picChg>
        <pc:picChg chg="add mod">
          <ac:chgData name="Kazuki Saito" userId="3d756ea0-7ec0-4b55-abf8-da05346b10c1" providerId="ADAL" clId="{76A02AAE-2A0B-9548-99C5-AA289441F986}" dt="2024-01-31T19:18:25.244" v="5720"/>
          <ac:picMkLst>
            <pc:docMk/>
            <pc:sldMk cId="3094213997" sldId="284"/>
            <ac:picMk id="17" creationId="{526BEEC1-357D-D562-C631-67DF1BAAF321}"/>
          </ac:picMkLst>
        </pc:picChg>
        <pc:picChg chg="add mod">
          <ac:chgData name="Kazuki Saito" userId="3d756ea0-7ec0-4b55-abf8-da05346b10c1" providerId="ADAL" clId="{76A02AAE-2A0B-9548-99C5-AA289441F986}" dt="2024-01-31T19:18:25.244" v="5720"/>
          <ac:picMkLst>
            <pc:docMk/>
            <pc:sldMk cId="3094213997" sldId="284"/>
            <ac:picMk id="19" creationId="{9E0D9229-16A4-7ED6-4E34-3C6329EB626A}"/>
          </ac:picMkLst>
        </pc:picChg>
      </pc:sldChg>
      <pc:sldChg chg="addSp delSp modSp add mod">
        <pc:chgData name="Kazuki Saito" userId="3d756ea0-7ec0-4b55-abf8-da05346b10c1" providerId="ADAL" clId="{76A02AAE-2A0B-9548-99C5-AA289441F986}" dt="2024-02-01T17:50:53.817" v="5959" actId="478"/>
        <pc:sldMkLst>
          <pc:docMk/>
          <pc:sldMk cId="1683108188" sldId="285"/>
        </pc:sldMkLst>
        <pc:spChg chg="add mod">
          <ac:chgData name="Kazuki Saito" userId="3d756ea0-7ec0-4b55-abf8-da05346b10c1" providerId="ADAL" clId="{76A02AAE-2A0B-9548-99C5-AA289441F986}" dt="2024-02-01T17:49:31.423" v="5915" actId="1038"/>
          <ac:spMkLst>
            <pc:docMk/>
            <pc:sldMk cId="1683108188" sldId="285"/>
            <ac:spMk id="2" creationId="{425A139B-9D16-07FE-0FCF-1384E8163B18}"/>
          </ac:spMkLst>
        </pc:spChg>
        <pc:spChg chg="del">
          <ac:chgData name="Kazuki Saito" userId="3d756ea0-7ec0-4b55-abf8-da05346b10c1" providerId="ADAL" clId="{76A02AAE-2A0B-9548-99C5-AA289441F986}" dt="2024-01-31T19:16:42.870" v="5666" actId="478"/>
          <ac:spMkLst>
            <pc:docMk/>
            <pc:sldMk cId="1683108188" sldId="285"/>
            <ac:spMk id="2" creationId="{8DA878B6-EBE9-F573-3D4C-6379980FA1EF}"/>
          </ac:spMkLst>
        </pc:spChg>
        <pc:spChg chg="add mod">
          <ac:chgData name="Kazuki Saito" userId="3d756ea0-7ec0-4b55-abf8-da05346b10c1" providerId="ADAL" clId="{76A02AAE-2A0B-9548-99C5-AA289441F986}" dt="2024-01-31T19:18:32.192" v="5721"/>
          <ac:spMkLst>
            <pc:docMk/>
            <pc:sldMk cId="1683108188" sldId="285"/>
            <ac:spMk id="3" creationId="{1E47259B-2C72-55E7-E837-F1049798CFE1}"/>
          </ac:spMkLst>
        </pc:spChg>
        <pc:spChg chg="mod">
          <ac:chgData name="Kazuki Saito" userId="3d756ea0-7ec0-4b55-abf8-da05346b10c1" providerId="ADAL" clId="{76A02AAE-2A0B-9548-99C5-AA289441F986}" dt="2024-01-31T18:43:12.533" v="4660" actId="20577"/>
          <ac:spMkLst>
            <pc:docMk/>
            <pc:sldMk cId="1683108188" sldId="285"/>
            <ac:spMk id="4" creationId="{0AF5FBAF-0F7D-5705-61E7-081438F0CF50}"/>
          </ac:spMkLst>
        </pc:spChg>
        <pc:spChg chg="mod">
          <ac:chgData name="Kazuki Saito" userId="3d756ea0-7ec0-4b55-abf8-da05346b10c1" providerId="ADAL" clId="{76A02AAE-2A0B-9548-99C5-AA289441F986}" dt="2024-01-31T18:43:19.323" v="4662" actId="27636"/>
          <ac:spMkLst>
            <pc:docMk/>
            <pc:sldMk cId="1683108188" sldId="285"/>
            <ac:spMk id="6" creationId="{E4048023-10DB-124B-679C-DA0D5AD72592}"/>
          </ac:spMkLst>
        </pc:spChg>
        <pc:spChg chg="add mod">
          <ac:chgData name="Kazuki Saito" userId="3d756ea0-7ec0-4b55-abf8-da05346b10c1" providerId="ADAL" clId="{76A02AAE-2A0B-9548-99C5-AA289441F986}" dt="2024-01-31T19:18:32.192" v="5721"/>
          <ac:spMkLst>
            <pc:docMk/>
            <pc:sldMk cId="1683108188" sldId="285"/>
            <ac:spMk id="10" creationId="{1C469347-F551-E032-630D-BD4AD76D71A7}"/>
          </ac:spMkLst>
        </pc:spChg>
        <pc:spChg chg="add mod">
          <ac:chgData name="Kazuki Saito" userId="3d756ea0-7ec0-4b55-abf8-da05346b10c1" providerId="ADAL" clId="{76A02AAE-2A0B-9548-99C5-AA289441F986}" dt="2024-01-31T19:18:32.192" v="5721"/>
          <ac:spMkLst>
            <pc:docMk/>
            <pc:sldMk cId="1683108188" sldId="285"/>
            <ac:spMk id="12" creationId="{CBBC4E78-267F-5DA5-1C69-51F8B08EE597}"/>
          </ac:spMkLst>
        </pc:spChg>
        <pc:spChg chg="add mod">
          <ac:chgData name="Kazuki Saito" userId="3d756ea0-7ec0-4b55-abf8-da05346b10c1" providerId="ADAL" clId="{76A02AAE-2A0B-9548-99C5-AA289441F986}" dt="2024-01-31T19:18:32.192" v="5721"/>
          <ac:spMkLst>
            <pc:docMk/>
            <pc:sldMk cId="1683108188" sldId="285"/>
            <ac:spMk id="13" creationId="{8AE4407C-559F-37D5-183B-E83B562B3A13}"/>
          </ac:spMkLst>
        </pc:spChg>
        <pc:spChg chg="add mod">
          <ac:chgData name="Kazuki Saito" userId="3d756ea0-7ec0-4b55-abf8-da05346b10c1" providerId="ADAL" clId="{76A02AAE-2A0B-9548-99C5-AA289441F986}" dt="2024-01-31T19:18:32.192" v="5721"/>
          <ac:spMkLst>
            <pc:docMk/>
            <pc:sldMk cId="1683108188" sldId="285"/>
            <ac:spMk id="14" creationId="{524E63FE-9695-7A3F-6BDD-B95690E2EA25}"/>
          </ac:spMkLst>
        </pc:spChg>
        <pc:spChg chg="add mod">
          <ac:chgData name="Kazuki Saito" userId="3d756ea0-7ec0-4b55-abf8-da05346b10c1" providerId="ADAL" clId="{76A02AAE-2A0B-9548-99C5-AA289441F986}" dt="2024-02-01T17:49:10.026" v="5898" actId="1076"/>
          <ac:spMkLst>
            <pc:docMk/>
            <pc:sldMk cId="1683108188" sldId="285"/>
            <ac:spMk id="15" creationId="{8DCEDB8B-A035-2F1C-CEE6-6D23AD280311}"/>
          </ac:spMkLst>
        </pc:spChg>
        <pc:spChg chg="add mod">
          <ac:chgData name="Kazuki Saito" userId="3d756ea0-7ec0-4b55-abf8-da05346b10c1" providerId="ADAL" clId="{76A02AAE-2A0B-9548-99C5-AA289441F986}" dt="2024-01-31T19:18:32.192" v="5721"/>
          <ac:spMkLst>
            <pc:docMk/>
            <pc:sldMk cId="1683108188" sldId="285"/>
            <ac:spMk id="16" creationId="{722BF8A7-4580-D18E-7C59-B9EFF25FC6DB}"/>
          </ac:spMkLst>
        </pc:spChg>
        <pc:spChg chg="add mod">
          <ac:chgData name="Kazuki Saito" userId="3d756ea0-7ec0-4b55-abf8-da05346b10c1" providerId="ADAL" clId="{76A02AAE-2A0B-9548-99C5-AA289441F986}" dt="2024-02-01T17:41:32.948" v="5819" actId="14100"/>
          <ac:spMkLst>
            <pc:docMk/>
            <pc:sldMk cId="1683108188" sldId="285"/>
            <ac:spMk id="18" creationId="{5CA7D6A8-F514-AD76-F682-EDE93D0D2270}"/>
          </ac:spMkLst>
        </pc:spChg>
        <pc:spChg chg="add mod">
          <ac:chgData name="Kazuki Saito" userId="3d756ea0-7ec0-4b55-abf8-da05346b10c1" providerId="ADAL" clId="{76A02AAE-2A0B-9548-99C5-AA289441F986}" dt="2024-02-01T17:41:43.150" v="5822" actId="14100"/>
          <ac:spMkLst>
            <pc:docMk/>
            <pc:sldMk cId="1683108188" sldId="285"/>
            <ac:spMk id="19" creationId="{F9F8CA57-596C-4611-684B-46BB20494839}"/>
          </ac:spMkLst>
        </pc:spChg>
        <pc:spChg chg="add mod">
          <ac:chgData name="Kazuki Saito" userId="3d756ea0-7ec0-4b55-abf8-da05346b10c1" providerId="ADAL" clId="{76A02AAE-2A0B-9548-99C5-AA289441F986}" dt="2024-02-01T17:50:38.423" v="5939" actId="1035"/>
          <ac:spMkLst>
            <pc:docMk/>
            <pc:sldMk cId="1683108188" sldId="285"/>
            <ac:spMk id="20" creationId="{437DC15A-D299-840E-892C-C7370C3EA3D9}"/>
          </ac:spMkLst>
        </pc:spChg>
        <pc:spChg chg="add del mod">
          <ac:chgData name="Kazuki Saito" userId="3d756ea0-7ec0-4b55-abf8-da05346b10c1" providerId="ADAL" clId="{76A02AAE-2A0B-9548-99C5-AA289441F986}" dt="2024-02-01T17:50:53.817" v="5959" actId="478"/>
          <ac:spMkLst>
            <pc:docMk/>
            <pc:sldMk cId="1683108188" sldId="285"/>
            <ac:spMk id="21" creationId="{E241BD6A-6E6B-1FDA-F940-43EED0D3AC72}"/>
          </ac:spMkLst>
        </pc:spChg>
        <pc:spChg chg="add del mod">
          <ac:chgData name="Kazuki Saito" userId="3d756ea0-7ec0-4b55-abf8-da05346b10c1" providerId="ADAL" clId="{76A02AAE-2A0B-9548-99C5-AA289441F986}" dt="2024-02-01T17:48:45.173" v="5877" actId="478"/>
          <ac:spMkLst>
            <pc:docMk/>
            <pc:sldMk cId="1683108188" sldId="285"/>
            <ac:spMk id="22" creationId="{08127162-F6A6-CE54-729B-E3ED920101BD}"/>
          </ac:spMkLst>
        </pc:spChg>
        <pc:spChg chg="mod">
          <ac:chgData name="Kazuki Saito" userId="3d756ea0-7ec0-4b55-abf8-da05346b10c1" providerId="ADAL" clId="{76A02AAE-2A0B-9548-99C5-AA289441F986}" dt="2024-02-01T17:49:31.423" v="5915" actId="1038"/>
          <ac:spMkLst>
            <pc:docMk/>
            <pc:sldMk cId="1683108188" sldId="285"/>
            <ac:spMk id="26" creationId="{7CF78EE8-E26B-5039-CE7A-598D1540746E}"/>
          </ac:spMkLst>
        </pc:spChg>
        <pc:spChg chg="add mod">
          <ac:chgData name="Kazuki Saito" userId="3d756ea0-7ec0-4b55-abf8-da05346b10c1" providerId="ADAL" clId="{76A02AAE-2A0B-9548-99C5-AA289441F986}" dt="2024-02-01T17:48:51.176" v="5879"/>
          <ac:spMkLst>
            <pc:docMk/>
            <pc:sldMk cId="1683108188" sldId="285"/>
            <ac:spMk id="27" creationId="{0D9934CD-AE62-E06D-AEA5-9CAACB494385}"/>
          </ac:spMkLst>
        </pc:spChg>
        <pc:spChg chg="add mod">
          <ac:chgData name="Kazuki Saito" userId="3d756ea0-7ec0-4b55-abf8-da05346b10c1" providerId="ADAL" clId="{76A02AAE-2A0B-9548-99C5-AA289441F986}" dt="2024-02-01T17:50:47.391" v="5958" actId="1035"/>
          <ac:spMkLst>
            <pc:docMk/>
            <pc:sldMk cId="1683108188" sldId="285"/>
            <ac:spMk id="28" creationId="{88273792-9BE1-3159-BA89-136B9CC81ED0}"/>
          </ac:spMkLst>
        </pc:spChg>
        <pc:picChg chg="add mod">
          <ac:chgData name="Kazuki Saito" userId="3d756ea0-7ec0-4b55-abf8-da05346b10c1" providerId="ADAL" clId="{76A02AAE-2A0B-9548-99C5-AA289441F986}" dt="2024-01-31T19:18:32.192" v="5721"/>
          <ac:picMkLst>
            <pc:docMk/>
            <pc:sldMk cId="1683108188" sldId="285"/>
            <ac:picMk id="5" creationId="{2D12408F-CF4B-32CB-CD73-B4BEBB3E3AF8}"/>
          </ac:picMkLst>
        </pc:picChg>
        <pc:picChg chg="add mod">
          <ac:chgData name="Kazuki Saito" userId="3d756ea0-7ec0-4b55-abf8-da05346b10c1" providerId="ADAL" clId="{76A02AAE-2A0B-9548-99C5-AA289441F986}" dt="2024-01-31T19:18:32.192" v="5721"/>
          <ac:picMkLst>
            <pc:docMk/>
            <pc:sldMk cId="1683108188" sldId="285"/>
            <ac:picMk id="8" creationId="{498E6947-898B-B0DF-1309-5E45789C5CB9}"/>
          </ac:picMkLst>
        </pc:picChg>
        <pc:picChg chg="add mod">
          <ac:chgData name="Kazuki Saito" userId="3d756ea0-7ec0-4b55-abf8-da05346b10c1" providerId="ADAL" clId="{76A02AAE-2A0B-9548-99C5-AA289441F986}" dt="2024-01-31T19:18:32.192" v="5721"/>
          <ac:picMkLst>
            <pc:docMk/>
            <pc:sldMk cId="1683108188" sldId="285"/>
            <ac:picMk id="9" creationId="{1702CC6B-0DBE-95AD-0EBD-97BAF781F8CA}"/>
          </ac:picMkLst>
        </pc:picChg>
        <pc:picChg chg="add mod">
          <ac:chgData name="Kazuki Saito" userId="3d756ea0-7ec0-4b55-abf8-da05346b10c1" providerId="ADAL" clId="{76A02AAE-2A0B-9548-99C5-AA289441F986}" dt="2024-01-31T19:18:32.192" v="5721"/>
          <ac:picMkLst>
            <pc:docMk/>
            <pc:sldMk cId="1683108188" sldId="285"/>
            <ac:picMk id="11" creationId="{6D656A0A-8C2E-2EAD-FA92-CCAE19AD0CCD}"/>
          </ac:picMkLst>
        </pc:picChg>
        <pc:picChg chg="mod">
          <ac:chgData name="Kazuki Saito" userId="3d756ea0-7ec0-4b55-abf8-da05346b10c1" providerId="ADAL" clId="{76A02AAE-2A0B-9548-99C5-AA289441F986}" dt="2024-02-01T17:49:31.423" v="5915" actId="1038"/>
          <ac:picMkLst>
            <pc:docMk/>
            <pc:sldMk cId="1683108188" sldId="285"/>
            <ac:picMk id="23" creationId="{25C1EB85-C4E6-25CC-C672-01C495558D23}"/>
          </ac:picMkLst>
        </pc:picChg>
      </pc:sldChg>
      <pc:sldChg chg="addSp delSp modSp add mod">
        <pc:chgData name="Kazuki Saito" userId="3d756ea0-7ec0-4b55-abf8-da05346b10c1" providerId="ADAL" clId="{76A02AAE-2A0B-9548-99C5-AA289441F986}" dt="2024-01-31T19:19:51.414" v="5739" actId="478"/>
        <pc:sldMkLst>
          <pc:docMk/>
          <pc:sldMk cId="2008644381" sldId="286"/>
        </pc:sldMkLst>
        <pc:spChg chg="del">
          <ac:chgData name="Kazuki Saito" userId="3d756ea0-7ec0-4b55-abf8-da05346b10c1" providerId="ADAL" clId="{76A02AAE-2A0B-9548-99C5-AA289441F986}" dt="2024-01-31T19:16:44.545" v="5667" actId="478"/>
          <ac:spMkLst>
            <pc:docMk/>
            <pc:sldMk cId="2008644381" sldId="286"/>
            <ac:spMk id="2" creationId="{8DA878B6-EBE9-F573-3D4C-6379980FA1EF}"/>
          </ac:spMkLst>
        </pc:spChg>
        <pc:spChg chg="add mod">
          <ac:chgData name="Kazuki Saito" userId="3d756ea0-7ec0-4b55-abf8-da05346b10c1" providerId="ADAL" clId="{76A02AAE-2A0B-9548-99C5-AA289441F986}" dt="2024-01-31T19:18:35.028" v="5722"/>
          <ac:spMkLst>
            <pc:docMk/>
            <pc:sldMk cId="2008644381" sldId="286"/>
            <ac:spMk id="3" creationId="{92A47258-68A1-D2ED-8F79-0F3101F64F23}"/>
          </ac:spMkLst>
        </pc:spChg>
        <pc:spChg chg="mod">
          <ac:chgData name="Kazuki Saito" userId="3d756ea0-7ec0-4b55-abf8-da05346b10c1" providerId="ADAL" clId="{76A02AAE-2A0B-9548-99C5-AA289441F986}" dt="2024-01-31T18:43:36.364" v="4682" actId="20577"/>
          <ac:spMkLst>
            <pc:docMk/>
            <pc:sldMk cId="2008644381" sldId="286"/>
            <ac:spMk id="4" creationId="{0AF5FBAF-0F7D-5705-61E7-081438F0CF50}"/>
          </ac:spMkLst>
        </pc:spChg>
        <pc:spChg chg="mod">
          <ac:chgData name="Kazuki Saito" userId="3d756ea0-7ec0-4b55-abf8-da05346b10c1" providerId="ADAL" clId="{76A02AAE-2A0B-9548-99C5-AA289441F986}" dt="2024-01-31T18:43:42.687" v="4683"/>
          <ac:spMkLst>
            <pc:docMk/>
            <pc:sldMk cId="2008644381" sldId="286"/>
            <ac:spMk id="6" creationId="{E4048023-10DB-124B-679C-DA0D5AD72592}"/>
          </ac:spMkLst>
        </pc:spChg>
        <pc:spChg chg="del">
          <ac:chgData name="Kazuki Saito" userId="3d756ea0-7ec0-4b55-abf8-da05346b10c1" providerId="ADAL" clId="{76A02AAE-2A0B-9548-99C5-AA289441F986}" dt="2024-01-31T19:19:51.414" v="5739" actId="478"/>
          <ac:spMkLst>
            <pc:docMk/>
            <pc:sldMk cId="2008644381" sldId="286"/>
            <ac:spMk id="7" creationId="{E2BDD8F3-8CC4-0327-2593-4A3521FFD6CA}"/>
          </ac:spMkLst>
        </pc:spChg>
        <pc:spChg chg="add mod">
          <ac:chgData name="Kazuki Saito" userId="3d756ea0-7ec0-4b55-abf8-da05346b10c1" providerId="ADAL" clId="{76A02AAE-2A0B-9548-99C5-AA289441F986}" dt="2024-01-31T19:18:35.028" v="5722"/>
          <ac:spMkLst>
            <pc:docMk/>
            <pc:sldMk cId="2008644381" sldId="286"/>
            <ac:spMk id="10" creationId="{7360C95D-63E2-FCEB-DC57-3FC7C23A25D6}"/>
          </ac:spMkLst>
        </pc:spChg>
        <pc:spChg chg="add mod">
          <ac:chgData name="Kazuki Saito" userId="3d756ea0-7ec0-4b55-abf8-da05346b10c1" providerId="ADAL" clId="{76A02AAE-2A0B-9548-99C5-AA289441F986}" dt="2024-01-31T19:18:35.028" v="5722"/>
          <ac:spMkLst>
            <pc:docMk/>
            <pc:sldMk cId="2008644381" sldId="286"/>
            <ac:spMk id="12" creationId="{825A8CAC-29B5-A355-BC00-184EC8E02868}"/>
          </ac:spMkLst>
        </pc:spChg>
        <pc:spChg chg="add mod">
          <ac:chgData name="Kazuki Saito" userId="3d756ea0-7ec0-4b55-abf8-da05346b10c1" providerId="ADAL" clId="{76A02AAE-2A0B-9548-99C5-AA289441F986}" dt="2024-01-31T19:18:35.028" v="5722"/>
          <ac:spMkLst>
            <pc:docMk/>
            <pc:sldMk cId="2008644381" sldId="286"/>
            <ac:spMk id="13" creationId="{A93F9840-97CF-98CB-40E2-E57DA34EB179}"/>
          </ac:spMkLst>
        </pc:spChg>
        <pc:spChg chg="add mod">
          <ac:chgData name="Kazuki Saito" userId="3d756ea0-7ec0-4b55-abf8-da05346b10c1" providerId="ADAL" clId="{76A02AAE-2A0B-9548-99C5-AA289441F986}" dt="2024-01-31T19:18:35.028" v="5722"/>
          <ac:spMkLst>
            <pc:docMk/>
            <pc:sldMk cId="2008644381" sldId="286"/>
            <ac:spMk id="14" creationId="{55C71C73-90A4-EEFB-09EF-714B74EA4A09}"/>
          </ac:spMkLst>
        </pc:spChg>
        <pc:spChg chg="add mod">
          <ac:chgData name="Kazuki Saito" userId="3d756ea0-7ec0-4b55-abf8-da05346b10c1" providerId="ADAL" clId="{76A02AAE-2A0B-9548-99C5-AA289441F986}" dt="2024-01-31T19:18:35.028" v="5722"/>
          <ac:spMkLst>
            <pc:docMk/>
            <pc:sldMk cId="2008644381" sldId="286"/>
            <ac:spMk id="15" creationId="{EB463D39-AD36-1D31-AD72-53FF098E3954}"/>
          </ac:spMkLst>
        </pc:spChg>
        <pc:spChg chg="add mod">
          <ac:chgData name="Kazuki Saito" userId="3d756ea0-7ec0-4b55-abf8-da05346b10c1" providerId="ADAL" clId="{76A02AAE-2A0B-9548-99C5-AA289441F986}" dt="2024-01-31T19:18:35.028" v="5722"/>
          <ac:spMkLst>
            <pc:docMk/>
            <pc:sldMk cId="2008644381" sldId="286"/>
            <ac:spMk id="16" creationId="{6A7CC59D-2EFD-2D89-C76B-29E5ED971279}"/>
          </ac:spMkLst>
        </pc:spChg>
        <pc:picChg chg="add mod">
          <ac:chgData name="Kazuki Saito" userId="3d756ea0-7ec0-4b55-abf8-da05346b10c1" providerId="ADAL" clId="{76A02AAE-2A0B-9548-99C5-AA289441F986}" dt="2024-01-31T19:18:35.028" v="5722"/>
          <ac:picMkLst>
            <pc:docMk/>
            <pc:sldMk cId="2008644381" sldId="286"/>
            <ac:picMk id="5" creationId="{3E073C7D-DB27-E3BD-B44D-14AD85C8EE5D}"/>
          </ac:picMkLst>
        </pc:picChg>
        <pc:picChg chg="add mod">
          <ac:chgData name="Kazuki Saito" userId="3d756ea0-7ec0-4b55-abf8-da05346b10c1" providerId="ADAL" clId="{76A02AAE-2A0B-9548-99C5-AA289441F986}" dt="2024-01-31T19:18:35.028" v="5722"/>
          <ac:picMkLst>
            <pc:docMk/>
            <pc:sldMk cId="2008644381" sldId="286"/>
            <ac:picMk id="8" creationId="{0C78B753-ADBF-C273-BED0-58557DD7BE1A}"/>
          </ac:picMkLst>
        </pc:picChg>
        <pc:picChg chg="add mod">
          <ac:chgData name="Kazuki Saito" userId="3d756ea0-7ec0-4b55-abf8-da05346b10c1" providerId="ADAL" clId="{76A02AAE-2A0B-9548-99C5-AA289441F986}" dt="2024-01-31T19:18:35.028" v="5722"/>
          <ac:picMkLst>
            <pc:docMk/>
            <pc:sldMk cId="2008644381" sldId="286"/>
            <ac:picMk id="9" creationId="{96BD4777-319C-90DB-E5FB-086E35EE5C5F}"/>
          </ac:picMkLst>
        </pc:picChg>
        <pc:picChg chg="add mod">
          <ac:chgData name="Kazuki Saito" userId="3d756ea0-7ec0-4b55-abf8-da05346b10c1" providerId="ADAL" clId="{76A02AAE-2A0B-9548-99C5-AA289441F986}" dt="2024-01-31T19:18:35.028" v="5722"/>
          <ac:picMkLst>
            <pc:docMk/>
            <pc:sldMk cId="2008644381" sldId="286"/>
            <ac:picMk id="11" creationId="{97F15ED9-286E-AF85-03DE-6F9BBFDD2FBB}"/>
          </ac:picMkLst>
        </pc:picChg>
      </pc:sldChg>
      <pc:sldChg chg="addSp delSp modSp add mod">
        <pc:chgData name="Kazuki Saito" userId="3d756ea0-7ec0-4b55-abf8-da05346b10c1" providerId="ADAL" clId="{76A02AAE-2A0B-9548-99C5-AA289441F986}" dt="2024-01-31T19:19:47.640" v="5738" actId="478"/>
        <pc:sldMkLst>
          <pc:docMk/>
          <pc:sldMk cId="1956365471" sldId="287"/>
        </pc:sldMkLst>
        <pc:spChg chg="del">
          <ac:chgData name="Kazuki Saito" userId="3d756ea0-7ec0-4b55-abf8-da05346b10c1" providerId="ADAL" clId="{76A02AAE-2A0B-9548-99C5-AA289441F986}" dt="2024-01-31T19:16:47.550" v="5668" actId="478"/>
          <ac:spMkLst>
            <pc:docMk/>
            <pc:sldMk cId="1956365471" sldId="287"/>
            <ac:spMk id="2" creationId="{8DA878B6-EBE9-F573-3D4C-6379980FA1EF}"/>
          </ac:spMkLst>
        </pc:spChg>
        <pc:spChg chg="add mod">
          <ac:chgData name="Kazuki Saito" userId="3d756ea0-7ec0-4b55-abf8-da05346b10c1" providerId="ADAL" clId="{76A02AAE-2A0B-9548-99C5-AA289441F986}" dt="2024-01-31T19:18:38.642" v="5724"/>
          <ac:spMkLst>
            <pc:docMk/>
            <pc:sldMk cId="1956365471" sldId="287"/>
            <ac:spMk id="3" creationId="{27E787AA-A78C-546D-9E1C-DFA2CB18B414}"/>
          </ac:spMkLst>
        </pc:spChg>
        <pc:spChg chg="mod">
          <ac:chgData name="Kazuki Saito" userId="3d756ea0-7ec0-4b55-abf8-da05346b10c1" providerId="ADAL" clId="{76A02AAE-2A0B-9548-99C5-AA289441F986}" dt="2024-01-31T18:44:28.094" v="4718" actId="20577"/>
          <ac:spMkLst>
            <pc:docMk/>
            <pc:sldMk cId="1956365471" sldId="287"/>
            <ac:spMk id="4" creationId="{0AF5FBAF-0F7D-5705-61E7-081438F0CF50}"/>
          </ac:spMkLst>
        </pc:spChg>
        <pc:spChg chg="mod">
          <ac:chgData name="Kazuki Saito" userId="3d756ea0-7ec0-4b55-abf8-da05346b10c1" providerId="ADAL" clId="{76A02AAE-2A0B-9548-99C5-AA289441F986}" dt="2024-01-31T18:44:34.109" v="4720" actId="27636"/>
          <ac:spMkLst>
            <pc:docMk/>
            <pc:sldMk cId="1956365471" sldId="287"/>
            <ac:spMk id="6" creationId="{E4048023-10DB-124B-679C-DA0D5AD72592}"/>
          </ac:spMkLst>
        </pc:spChg>
        <pc:spChg chg="del">
          <ac:chgData name="Kazuki Saito" userId="3d756ea0-7ec0-4b55-abf8-da05346b10c1" providerId="ADAL" clId="{76A02AAE-2A0B-9548-99C5-AA289441F986}" dt="2024-01-31T19:19:47.640" v="5738" actId="478"/>
          <ac:spMkLst>
            <pc:docMk/>
            <pc:sldMk cId="1956365471" sldId="287"/>
            <ac:spMk id="7" creationId="{E2BDD8F3-8CC4-0327-2593-4A3521FFD6CA}"/>
          </ac:spMkLst>
        </pc:spChg>
        <pc:spChg chg="add mod">
          <ac:chgData name="Kazuki Saito" userId="3d756ea0-7ec0-4b55-abf8-da05346b10c1" providerId="ADAL" clId="{76A02AAE-2A0B-9548-99C5-AA289441F986}" dt="2024-01-31T19:18:38.642" v="5724"/>
          <ac:spMkLst>
            <pc:docMk/>
            <pc:sldMk cId="1956365471" sldId="287"/>
            <ac:spMk id="10" creationId="{EE9986C4-A152-FEEA-3576-5BBDC1772499}"/>
          </ac:spMkLst>
        </pc:spChg>
        <pc:spChg chg="add mod">
          <ac:chgData name="Kazuki Saito" userId="3d756ea0-7ec0-4b55-abf8-da05346b10c1" providerId="ADAL" clId="{76A02AAE-2A0B-9548-99C5-AA289441F986}" dt="2024-01-31T19:18:38.642" v="5724"/>
          <ac:spMkLst>
            <pc:docMk/>
            <pc:sldMk cId="1956365471" sldId="287"/>
            <ac:spMk id="12" creationId="{F220002B-3339-C8B4-8BA1-4959E524A216}"/>
          </ac:spMkLst>
        </pc:spChg>
        <pc:spChg chg="add mod">
          <ac:chgData name="Kazuki Saito" userId="3d756ea0-7ec0-4b55-abf8-da05346b10c1" providerId="ADAL" clId="{76A02AAE-2A0B-9548-99C5-AA289441F986}" dt="2024-01-31T19:18:38.642" v="5724"/>
          <ac:spMkLst>
            <pc:docMk/>
            <pc:sldMk cId="1956365471" sldId="287"/>
            <ac:spMk id="13" creationId="{131A95FB-02FE-CED7-DF61-031164F9AEAA}"/>
          </ac:spMkLst>
        </pc:spChg>
        <pc:spChg chg="add mod">
          <ac:chgData name="Kazuki Saito" userId="3d756ea0-7ec0-4b55-abf8-da05346b10c1" providerId="ADAL" clId="{76A02AAE-2A0B-9548-99C5-AA289441F986}" dt="2024-01-31T19:18:38.642" v="5724"/>
          <ac:spMkLst>
            <pc:docMk/>
            <pc:sldMk cId="1956365471" sldId="287"/>
            <ac:spMk id="14" creationId="{C6D2D261-4C95-924E-8DEC-4B26DC06B049}"/>
          </ac:spMkLst>
        </pc:spChg>
        <pc:spChg chg="add mod">
          <ac:chgData name="Kazuki Saito" userId="3d756ea0-7ec0-4b55-abf8-da05346b10c1" providerId="ADAL" clId="{76A02AAE-2A0B-9548-99C5-AA289441F986}" dt="2024-01-31T19:18:38.642" v="5724"/>
          <ac:spMkLst>
            <pc:docMk/>
            <pc:sldMk cId="1956365471" sldId="287"/>
            <ac:spMk id="15" creationId="{5987F63B-58BF-E617-DD94-0E802BB6D06F}"/>
          </ac:spMkLst>
        </pc:spChg>
        <pc:spChg chg="add mod">
          <ac:chgData name="Kazuki Saito" userId="3d756ea0-7ec0-4b55-abf8-da05346b10c1" providerId="ADAL" clId="{76A02AAE-2A0B-9548-99C5-AA289441F986}" dt="2024-01-31T19:18:38.642" v="5724"/>
          <ac:spMkLst>
            <pc:docMk/>
            <pc:sldMk cId="1956365471" sldId="287"/>
            <ac:spMk id="16" creationId="{7BD243E5-544E-A9B8-EAEE-3B734B7FC3CA}"/>
          </ac:spMkLst>
        </pc:spChg>
        <pc:picChg chg="add mod">
          <ac:chgData name="Kazuki Saito" userId="3d756ea0-7ec0-4b55-abf8-da05346b10c1" providerId="ADAL" clId="{76A02AAE-2A0B-9548-99C5-AA289441F986}" dt="2024-01-31T19:18:38.642" v="5724"/>
          <ac:picMkLst>
            <pc:docMk/>
            <pc:sldMk cId="1956365471" sldId="287"/>
            <ac:picMk id="5" creationId="{9288C73F-8459-A6B1-1248-EA03F7F82C16}"/>
          </ac:picMkLst>
        </pc:picChg>
        <pc:picChg chg="add del mod">
          <ac:chgData name="Kazuki Saito" userId="3d756ea0-7ec0-4b55-abf8-da05346b10c1" providerId="ADAL" clId="{76A02AAE-2A0B-9548-99C5-AA289441F986}" dt="2024-01-31T19:19:44.060" v="5737" actId="478"/>
          <ac:picMkLst>
            <pc:docMk/>
            <pc:sldMk cId="1956365471" sldId="287"/>
            <ac:picMk id="8" creationId="{D928CFB8-7CB5-9E78-19FE-DA7A5FE61D15}"/>
          </ac:picMkLst>
        </pc:picChg>
        <pc:picChg chg="add mod">
          <ac:chgData name="Kazuki Saito" userId="3d756ea0-7ec0-4b55-abf8-da05346b10c1" providerId="ADAL" clId="{76A02AAE-2A0B-9548-99C5-AA289441F986}" dt="2024-01-31T19:18:38.642" v="5724"/>
          <ac:picMkLst>
            <pc:docMk/>
            <pc:sldMk cId="1956365471" sldId="287"/>
            <ac:picMk id="9" creationId="{7D3475F3-88F3-FE30-FE83-4D9966D26C8D}"/>
          </ac:picMkLst>
        </pc:picChg>
        <pc:picChg chg="add mod">
          <ac:chgData name="Kazuki Saito" userId="3d756ea0-7ec0-4b55-abf8-da05346b10c1" providerId="ADAL" clId="{76A02AAE-2A0B-9548-99C5-AA289441F986}" dt="2024-01-31T19:18:38.642" v="5724"/>
          <ac:picMkLst>
            <pc:docMk/>
            <pc:sldMk cId="1956365471" sldId="287"/>
            <ac:picMk id="11" creationId="{974D6F44-CAC4-8CE1-F894-8033A6D97404}"/>
          </ac:picMkLst>
        </pc:picChg>
      </pc:sldChg>
      <pc:sldChg chg="addSp delSp modSp add mod">
        <pc:chgData name="Kazuki Saito" userId="3d756ea0-7ec0-4b55-abf8-da05346b10c1" providerId="ADAL" clId="{76A02AAE-2A0B-9548-99C5-AA289441F986}" dt="2024-01-31T19:19:27.285" v="5733" actId="478"/>
        <pc:sldMkLst>
          <pc:docMk/>
          <pc:sldMk cId="3724527578" sldId="288"/>
        </pc:sldMkLst>
        <pc:spChg chg="del">
          <ac:chgData name="Kazuki Saito" userId="3d756ea0-7ec0-4b55-abf8-da05346b10c1" providerId="ADAL" clId="{76A02AAE-2A0B-9548-99C5-AA289441F986}" dt="2024-01-31T19:16:48.789" v="5669" actId="478"/>
          <ac:spMkLst>
            <pc:docMk/>
            <pc:sldMk cId="3724527578" sldId="288"/>
            <ac:spMk id="2" creationId="{8DA878B6-EBE9-F573-3D4C-6379980FA1EF}"/>
          </ac:spMkLst>
        </pc:spChg>
        <pc:spChg chg="add mod">
          <ac:chgData name="Kazuki Saito" userId="3d756ea0-7ec0-4b55-abf8-da05346b10c1" providerId="ADAL" clId="{76A02AAE-2A0B-9548-99C5-AA289441F986}" dt="2024-01-31T19:18:37.326" v="5723"/>
          <ac:spMkLst>
            <pc:docMk/>
            <pc:sldMk cId="3724527578" sldId="288"/>
            <ac:spMk id="3" creationId="{ED42F80D-1676-C11C-A98F-7633BB93499B}"/>
          </ac:spMkLst>
        </pc:spChg>
        <pc:spChg chg="mod">
          <ac:chgData name="Kazuki Saito" userId="3d756ea0-7ec0-4b55-abf8-da05346b10c1" providerId="ADAL" clId="{76A02AAE-2A0B-9548-99C5-AA289441F986}" dt="2024-01-31T18:45:09.691" v="4751" actId="20577"/>
          <ac:spMkLst>
            <pc:docMk/>
            <pc:sldMk cId="3724527578" sldId="288"/>
            <ac:spMk id="4" creationId="{0AF5FBAF-0F7D-5705-61E7-081438F0CF50}"/>
          </ac:spMkLst>
        </pc:spChg>
        <pc:spChg chg="mod">
          <ac:chgData name="Kazuki Saito" userId="3d756ea0-7ec0-4b55-abf8-da05346b10c1" providerId="ADAL" clId="{76A02AAE-2A0B-9548-99C5-AA289441F986}" dt="2024-01-31T19:19:20.110" v="5732" actId="1076"/>
          <ac:spMkLst>
            <pc:docMk/>
            <pc:sldMk cId="3724527578" sldId="288"/>
            <ac:spMk id="6" creationId="{E4048023-10DB-124B-679C-DA0D5AD72592}"/>
          </ac:spMkLst>
        </pc:spChg>
        <pc:spChg chg="del">
          <ac:chgData name="Kazuki Saito" userId="3d756ea0-7ec0-4b55-abf8-da05346b10c1" providerId="ADAL" clId="{76A02AAE-2A0B-9548-99C5-AA289441F986}" dt="2024-01-31T19:19:27.285" v="5733" actId="478"/>
          <ac:spMkLst>
            <pc:docMk/>
            <pc:sldMk cId="3724527578" sldId="288"/>
            <ac:spMk id="7" creationId="{E2BDD8F3-8CC4-0327-2593-4A3521FFD6CA}"/>
          </ac:spMkLst>
        </pc:spChg>
        <pc:spChg chg="add mod">
          <ac:chgData name="Kazuki Saito" userId="3d756ea0-7ec0-4b55-abf8-da05346b10c1" providerId="ADAL" clId="{76A02AAE-2A0B-9548-99C5-AA289441F986}" dt="2024-01-31T19:18:37.326" v="5723"/>
          <ac:spMkLst>
            <pc:docMk/>
            <pc:sldMk cId="3724527578" sldId="288"/>
            <ac:spMk id="10" creationId="{2F57DC73-75D1-2C59-259F-E3AA3963D21D}"/>
          </ac:spMkLst>
        </pc:spChg>
        <pc:spChg chg="add mod">
          <ac:chgData name="Kazuki Saito" userId="3d756ea0-7ec0-4b55-abf8-da05346b10c1" providerId="ADAL" clId="{76A02AAE-2A0B-9548-99C5-AA289441F986}" dt="2024-01-31T19:18:37.326" v="5723"/>
          <ac:spMkLst>
            <pc:docMk/>
            <pc:sldMk cId="3724527578" sldId="288"/>
            <ac:spMk id="12" creationId="{7B4108F0-028D-D665-6791-951EBD36BB50}"/>
          </ac:spMkLst>
        </pc:spChg>
        <pc:spChg chg="add mod">
          <ac:chgData name="Kazuki Saito" userId="3d756ea0-7ec0-4b55-abf8-da05346b10c1" providerId="ADAL" clId="{76A02AAE-2A0B-9548-99C5-AA289441F986}" dt="2024-01-31T19:18:37.326" v="5723"/>
          <ac:spMkLst>
            <pc:docMk/>
            <pc:sldMk cId="3724527578" sldId="288"/>
            <ac:spMk id="13" creationId="{4C01CE75-8FA1-60FF-F6D5-CD30DC7B8116}"/>
          </ac:spMkLst>
        </pc:spChg>
        <pc:spChg chg="add mod">
          <ac:chgData name="Kazuki Saito" userId="3d756ea0-7ec0-4b55-abf8-da05346b10c1" providerId="ADAL" clId="{76A02AAE-2A0B-9548-99C5-AA289441F986}" dt="2024-01-31T19:18:37.326" v="5723"/>
          <ac:spMkLst>
            <pc:docMk/>
            <pc:sldMk cId="3724527578" sldId="288"/>
            <ac:spMk id="14" creationId="{0FC55A93-8902-E372-3AE6-63B6956AA126}"/>
          </ac:spMkLst>
        </pc:spChg>
        <pc:spChg chg="add mod">
          <ac:chgData name="Kazuki Saito" userId="3d756ea0-7ec0-4b55-abf8-da05346b10c1" providerId="ADAL" clId="{76A02AAE-2A0B-9548-99C5-AA289441F986}" dt="2024-01-31T19:18:37.326" v="5723"/>
          <ac:spMkLst>
            <pc:docMk/>
            <pc:sldMk cId="3724527578" sldId="288"/>
            <ac:spMk id="15" creationId="{C5DA07DA-2B5A-7F76-0D3A-FB575AF03F44}"/>
          </ac:spMkLst>
        </pc:spChg>
        <pc:spChg chg="add mod">
          <ac:chgData name="Kazuki Saito" userId="3d756ea0-7ec0-4b55-abf8-da05346b10c1" providerId="ADAL" clId="{76A02AAE-2A0B-9548-99C5-AA289441F986}" dt="2024-01-31T19:18:37.326" v="5723"/>
          <ac:spMkLst>
            <pc:docMk/>
            <pc:sldMk cId="3724527578" sldId="288"/>
            <ac:spMk id="16" creationId="{E4C875FC-429D-C9FB-98B5-D77EAE1F0445}"/>
          </ac:spMkLst>
        </pc:spChg>
        <pc:picChg chg="add mod">
          <ac:chgData name="Kazuki Saito" userId="3d756ea0-7ec0-4b55-abf8-da05346b10c1" providerId="ADAL" clId="{76A02AAE-2A0B-9548-99C5-AA289441F986}" dt="2024-01-31T19:18:37.326" v="5723"/>
          <ac:picMkLst>
            <pc:docMk/>
            <pc:sldMk cId="3724527578" sldId="288"/>
            <ac:picMk id="5" creationId="{0552AAE7-A03F-7B6A-96F4-00EA5A97D1B3}"/>
          </ac:picMkLst>
        </pc:picChg>
        <pc:picChg chg="add mod">
          <ac:chgData name="Kazuki Saito" userId="3d756ea0-7ec0-4b55-abf8-da05346b10c1" providerId="ADAL" clId="{76A02AAE-2A0B-9548-99C5-AA289441F986}" dt="2024-01-31T19:18:37.326" v="5723"/>
          <ac:picMkLst>
            <pc:docMk/>
            <pc:sldMk cId="3724527578" sldId="288"/>
            <ac:picMk id="8" creationId="{6AED0B53-C66C-47F0-030E-E7768E3243E3}"/>
          </ac:picMkLst>
        </pc:picChg>
        <pc:picChg chg="add mod">
          <ac:chgData name="Kazuki Saito" userId="3d756ea0-7ec0-4b55-abf8-da05346b10c1" providerId="ADAL" clId="{76A02AAE-2A0B-9548-99C5-AA289441F986}" dt="2024-01-31T19:18:37.326" v="5723"/>
          <ac:picMkLst>
            <pc:docMk/>
            <pc:sldMk cId="3724527578" sldId="288"/>
            <ac:picMk id="9" creationId="{4D28E869-9CE3-A9A0-E096-970501555734}"/>
          </ac:picMkLst>
        </pc:picChg>
        <pc:picChg chg="add mod">
          <ac:chgData name="Kazuki Saito" userId="3d756ea0-7ec0-4b55-abf8-da05346b10c1" providerId="ADAL" clId="{76A02AAE-2A0B-9548-99C5-AA289441F986}" dt="2024-01-31T19:18:37.326" v="5723"/>
          <ac:picMkLst>
            <pc:docMk/>
            <pc:sldMk cId="3724527578" sldId="288"/>
            <ac:picMk id="11" creationId="{342D1820-0DAF-F35A-4021-01382A45AED0}"/>
          </ac:picMkLst>
        </pc:picChg>
      </pc:sldChg>
      <pc:sldChg chg="addSp delSp modSp add mod">
        <pc:chgData name="Kazuki Saito" userId="3d756ea0-7ec0-4b55-abf8-da05346b10c1" providerId="ADAL" clId="{76A02AAE-2A0B-9548-99C5-AA289441F986}" dt="2024-01-31T19:19:37.492" v="5735" actId="478"/>
        <pc:sldMkLst>
          <pc:docMk/>
          <pc:sldMk cId="1554370123" sldId="289"/>
        </pc:sldMkLst>
        <pc:spChg chg="del">
          <ac:chgData name="Kazuki Saito" userId="3d756ea0-7ec0-4b55-abf8-da05346b10c1" providerId="ADAL" clId="{76A02AAE-2A0B-9548-99C5-AA289441F986}" dt="2024-01-31T19:16:50.057" v="5670" actId="478"/>
          <ac:spMkLst>
            <pc:docMk/>
            <pc:sldMk cId="1554370123" sldId="289"/>
            <ac:spMk id="2" creationId="{8DA878B6-EBE9-F573-3D4C-6379980FA1EF}"/>
          </ac:spMkLst>
        </pc:spChg>
        <pc:spChg chg="mod">
          <ac:chgData name="Kazuki Saito" userId="3d756ea0-7ec0-4b55-abf8-da05346b10c1" providerId="ADAL" clId="{76A02AAE-2A0B-9548-99C5-AA289441F986}" dt="2024-01-31T18:45:33.630" v="4777" actId="20577"/>
          <ac:spMkLst>
            <pc:docMk/>
            <pc:sldMk cId="1554370123" sldId="289"/>
            <ac:spMk id="4" creationId="{0AF5FBAF-0F7D-5705-61E7-081438F0CF50}"/>
          </ac:spMkLst>
        </pc:spChg>
        <pc:spChg chg="add mod">
          <ac:chgData name="Kazuki Saito" userId="3d756ea0-7ec0-4b55-abf8-da05346b10c1" providerId="ADAL" clId="{76A02AAE-2A0B-9548-99C5-AA289441F986}" dt="2024-01-31T19:18:41.727" v="5725"/>
          <ac:spMkLst>
            <pc:docMk/>
            <pc:sldMk cId="1554370123" sldId="289"/>
            <ac:spMk id="5" creationId="{D4969088-6479-B2AE-7621-A73A29EF93A2}"/>
          </ac:spMkLst>
        </pc:spChg>
        <pc:spChg chg="mod">
          <ac:chgData name="Kazuki Saito" userId="3d756ea0-7ec0-4b55-abf8-da05346b10c1" providerId="ADAL" clId="{76A02AAE-2A0B-9548-99C5-AA289441F986}" dt="2024-01-31T18:45:40.986" v="4779" actId="27636"/>
          <ac:spMkLst>
            <pc:docMk/>
            <pc:sldMk cId="1554370123" sldId="289"/>
            <ac:spMk id="6" creationId="{E4048023-10DB-124B-679C-DA0D5AD72592}"/>
          </ac:spMkLst>
        </pc:spChg>
        <pc:spChg chg="del">
          <ac:chgData name="Kazuki Saito" userId="3d756ea0-7ec0-4b55-abf8-da05346b10c1" providerId="ADAL" clId="{76A02AAE-2A0B-9548-99C5-AA289441F986}" dt="2024-01-31T19:19:37.492" v="5735" actId="478"/>
          <ac:spMkLst>
            <pc:docMk/>
            <pc:sldMk cId="1554370123" sldId="289"/>
            <ac:spMk id="7" creationId="{E2BDD8F3-8CC4-0327-2593-4A3521FFD6CA}"/>
          </ac:spMkLst>
        </pc:spChg>
        <pc:spChg chg="add mod">
          <ac:chgData name="Kazuki Saito" userId="3d756ea0-7ec0-4b55-abf8-da05346b10c1" providerId="ADAL" clId="{76A02AAE-2A0B-9548-99C5-AA289441F986}" dt="2024-01-31T19:18:41.727" v="5725"/>
          <ac:spMkLst>
            <pc:docMk/>
            <pc:sldMk cId="1554370123" sldId="289"/>
            <ac:spMk id="11" creationId="{D2080031-6E19-8DB0-9447-A779872305C1}"/>
          </ac:spMkLst>
        </pc:spChg>
        <pc:spChg chg="add mod">
          <ac:chgData name="Kazuki Saito" userId="3d756ea0-7ec0-4b55-abf8-da05346b10c1" providerId="ADAL" clId="{76A02AAE-2A0B-9548-99C5-AA289441F986}" dt="2024-01-31T19:18:41.727" v="5725"/>
          <ac:spMkLst>
            <pc:docMk/>
            <pc:sldMk cId="1554370123" sldId="289"/>
            <ac:spMk id="13" creationId="{DE0340EE-4C06-60D3-6626-7A1F767B3353}"/>
          </ac:spMkLst>
        </pc:spChg>
        <pc:spChg chg="add mod">
          <ac:chgData name="Kazuki Saito" userId="3d756ea0-7ec0-4b55-abf8-da05346b10c1" providerId="ADAL" clId="{76A02AAE-2A0B-9548-99C5-AA289441F986}" dt="2024-01-31T19:18:41.727" v="5725"/>
          <ac:spMkLst>
            <pc:docMk/>
            <pc:sldMk cId="1554370123" sldId="289"/>
            <ac:spMk id="14" creationId="{E0C875EB-F9F9-20EA-F543-C51131CDEC86}"/>
          </ac:spMkLst>
        </pc:spChg>
        <pc:spChg chg="add mod">
          <ac:chgData name="Kazuki Saito" userId="3d756ea0-7ec0-4b55-abf8-da05346b10c1" providerId="ADAL" clId="{76A02AAE-2A0B-9548-99C5-AA289441F986}" dt="2024-01-31T19:18:41.727" v="5725"/>
          <ac:spMkLst>
            <pc:docMk/>
            <pc:sldMk cId="1554370123" sldId="289"/>
            <ac:spMk id="15" creationId="{C1F473F1-6668-5278-58C5-25C36E9C6707}"/>
          </ac:spMkLst>
        </pc:spChg>
        <pc:spChg chg="add mod">
          <ac:chgData name="Kazuki Saito" userId="3d756ea0-7ec0-4b55-abf8-da05346b10c1" providerId="ADAL" clId="{76A02AAE-2A0B-9548-99C5-AA289441F986}" dt="2024-01-31T19:18:41.727" v="5725"/>
          <ac:spMkLst>
            <pc:docMk/>
            <pc:sldMk cId="1554370123" sldId="289"/>
            <ac:spMk id="16" creationId="{7A1ED76E-F72F-A306-E1BA-753C77857DEE}"/>
          </ac:spMkLst>
        </pc:spChg>
        <pc:spChg chg="add mod">
          <ac:chgData name="Kazuki Saito" userId="3d756ea0-7ec0-4b55-abf8-da05346b10c1" providerId="ADAL" clId="{76A02AAE-2A0B-9548-99C5-AA289441F986}" dt="2024-01-31T19:18:41.727" v="5725"/>
          <ac:spMkLst>
            <pc:docMk/>
            <pc:sldMk cId="1554370123" sldId="289"/>
            <ac:spMk id="17" creationId="{43D02D9E-0557-D42C-E597-E10A40C0AD40}"/>
          </ac:spMkLst>
        </pc:spChg>
        <pc:picChg chg="add mod">
          <ac:chgData name="Kazuki Saito" userId="3d756ea0-7ec0-4b55-abf8-da05346b10c1" providerId="ADAL" clId="{76A02AAE-2A0B-9548-99C5-AA289441F986}" dt="2024-01-31T18:45:50.102" v="4781" actId="1076"/>
          <ac:picMkLst>
            <pc:docMk/>
            <pc:sldMk cId="1554370123" sldId="289"/>
            <ac:picMk id="3" creationId="{565D526A-F737-DB7F-50B9-12E61EC81363}"/>
          </ac:picMkLst>
        </pc:picChg>
        <pc:picChg chg="add mod">
          <ac:chgData name="Kazuki Saito" userId="3d756ea0-7ec0-4b55-abf8-da05346b10c1" providerId="ADAL" clId="{76A02AAE-2A0B-9548-99C5-AA289441F986}" dt="2024-01-31T19:18:41.727" v="5725"/>
          <ac:picMkLst>
            <pc:docMk/>
            <pc:sldMk cId="1554370123" sldId="289"/>
            <ac:picMk id="8" creationId="{ABF87D54-E280-335B-31EF-7999B9FC812C}"/>
          </ac:picMkLst>
        </pc:picChg>
        <pc:picChg chg="add mod">
          <ac:chgData name="Kazuki Saito" userId="3d756ea0-7ec0-4b55-abf8-da05346b10c1" providerId="ADAL" clId="{76A02AAE-2A0B-9548-99C5-AA289441F986}" dt="2024-01-31T19:18:41.727" v="5725"/>
          <ac:picMkLst>
            <pc:docMk/>
            <pc:sldMk cId="1554370123" sldId="289"/>
            <ac:picMk id="9" creationId="{47181A11-61CE-58EF-DC6A-D42F16A53C55}"/>
          </ac:picMkLst>
        </pc:picChg>
        <pc:picChg chg="add mod">
          <ac:chgData name="Kazuki Saito" userId="3d756ea0-7ec0-4b55-abf8-da05346b10c1" providerId="ADAL" clId="{76A02AAE-2A0B-9548-99C5-AA289441F986}" dt="2024-01-31T19:18:41.727" v="5725"/>
          <ac:picMkLst>
            <pc:docMk/>
            <pc:sldMk cId="1554370123" sldId="289"/>
            <ac:picMk id="10" creationId="{3CBF3191-30E2-73C1-F920-DA5541E47B99}"/>
          </ac:picMkLst>
        </pc:picChg>
        <pc:picChg chg="add mod">
          <ac:chgData name="Kazuki Saito" userId="3d756ea0-7ec0-4b55-abf8-da05346b10c1" providerId="ADAL" clId="{76A02AAE-2A0B-9548-99C5-AA289441F986}" dt="2024-01-31T19:18:41.727" v="5725"/>
          <ac:picMkLst>
            <pc:docMk/>
            <pc:sldMk cId="1554370123" sldId="289"/>
            <ac:picMk id="12" creationId="{90EC400C-DDD4-E81C-36D9-F7175D426171}"/>
          </ac:picMkLst>
        </pc:picChg>
      </pc:sldChg>
      <pc:sldChg chg="addSp delSp modSp add mod">
        <pc:chgData name="Kazuki Saito" userId="3d756ea0-7ec0-4b55-abf8-da05346b10c1" providerId="ADAL" clId="{76A02AAE-2A0B-9548-99C5-AA289441F986}" dt="2024-01-31T19:19:32.013" v="5734" actId="478"/>
        <pc:sldMkLst>
          <pc:docMk/>
          <pc:sldMk cId="1283439692" sldId="290"/>
        </pc:sldMkLst>
        <pc:spChg chg="del">
          <ac:chgData name="Kazuki Saito" userId="3d756ea0-7ec0-4b55-abf8-da05346b10c1" providerId="ADAL" clId="{76A02AAE-2A0B-9548-99C5-AA289441F986}" dt="2024-01-31T19:16:54.220" v="5672" actId="478"/>
          <ac:spMkLst>
            <pc:docMk/>
            <pc:sldMk cId="1283439692" sldId="290"/>
            <ac:spMk id="2" creationId="{8DA878B6-EBE9-F573-3D4C-6379980FA1EF}"/>
          </ac:spMkLst>
        </pc:spChg>
        <pc:spChg chg="mod">
          <ac:chgData name="Kazuki Saito" userId="3d756ea0-7ec0-4b55-abf8-da05346b10c1" providerId="ADAL" clId="{76A02AAE-2A0B-9548-99C5-AA289441F986}" dt="2024-01-31T18:46:22.137" v="4809" actId="20577"/>
          <ac:spMkLst>
            <pc:docMk/>
            <pc:sldMk cId="1283439692" sldId="290"/>
            <ac:spMk id="4" creationId="{0AF5FBAF-0F7D-5705-61E7-081438F0CF50}"/>
          </ac:spMkLst>
        </pc:spChg>
        <pc:spChg chg="add del mod">
          <ac:chgData name="Kazuki Saito" userId="3d756ea0-7ec0-4b55-abf8-da05346b10c1" providerId="ADAL" clId="{76A02AAE-2A0B-9548-99C5-AA289441F986}" dt="2024-01-31T18:47:28.402" v="4829"/>
          <ac:spMkLst>
            <pc:docMk/>
            <pc:sldMk cId="1283439692" sldId="290"/>
            <ac:spMk id="5" creationId="{164E02CB-A1D7-F65B-F345-AF6B376FD390}"/>
          </ac:spMkLst>
        </pc:spChg>
        <pc:spChg chg="mod">
          <ac:chgData name="Kazuki Saito" userId="3d756ea0-7ec0-4b55-abf8-da05346b10c1" providerId="ADAL" clId="{76A02AAE-2A0B-9548-99C5-AA289441F986}" dt="2024-01-31T18:46:27.392" v="4811" actId="27636"/>
          <ac:spMkLst>
            <pc:docMk/>
            <pc:sldMk cId="1283439692" sldId="290"/>
            <ac:spMk id="6" creationId="{E4048023-10DB-124B-679C-DA0D5AD72592}"/>
          </ac:spMkLst>
        </pc:spChg>
        <pc:spChg chg="del">
          <ac:chgData name="Kazuki Saito" userId="3d756ea0-7ec0-4b55-abf8-da05346b10c1" providerId="ADAL" clId="{76A02AAE-2A0B-9548-99C5-AA289441F986}" dt="2024-01-31T19:19:32.013" v="5734" actId="478"/>
          <ac:spMkLst>
            <pc:docMk/>
            <pc:sldMk cId="1283439692" sldId="290"/>
            <ac:spMk id="7" creationId="{E2BDD8F3-8CC4-0327-2593-4A3521FFD6CA}"/>
          </ac:spMkLst>
        </pc:spChg>
        <pc:spChg chg="add mod">
          <ac:chgData name="Kazuki Saito" userId="3d756ea0-7ec0-4b55-abf8-da05346b10c1" providerId="ADAL" clId="{76A02AAE-2A0B-9548-99C5-AA289441F986}" dt="2024-01-31T19:18:43.644" v="5726"/>
          <ac:spMkLst>
            <pc:docMk/>
            <pc:sldMk cId="1283439692" sldId="290"/>
            <ac:spMk id="9" creationId="{BAB7288F-B8A9-8560-830F-BDF8A743AD88}"/>
          </ac:spMkLst>
        </pc:spChg>
        <pc:spChg chg="add mod">
          <ac:chgData name="Kazuki Saito" userId="3d756ea0-7ec0-4b55-abf8-da05346b10c1" providerId="ADAL" clId="{76A02AAE-2A0B-9548-99C5-AA289441F986}" dt="2024-01-31T19:18:43.644" v="5726"/>
          <ac:spMkLst>
            <pc:docMk/>
            <pc:sldMk cId="1283439692" sldId="290"/>
            <ac:spMk id="13" creationId="{5CE58352-1420-2D00-AF54-4FEDCE5F300A}"/>
          </ac:spMkLst>
        </pc:spChg>
        <pc:spChg chg="add mod">
          <ac:chgData name="Kazuki Saito" userId="3d756ea0-7ec0-4b55-abf8-da05346b10c1" providerId="ADAL" clId="{76A02AAE-2A0B-9548-99C5-AA289441F986}" dt="2024-01-31T19:18:43.644" v="5726"/>
          <ac:spMkLst>
            <pc:docMk/>
            <pc:sldMk cId="1283439692" sldId="290"/>
            <ac:spMk id="15" creationId="{C127B462-3B59-8B08-843B-1747EC956B74}"/>
          </ac:spMkLst>
        </pc:spChg>
        <pc:spChg chg="add mod">
          <ac:chgData name="Kazuki Saito" userId="3d756ea0-7ec0-4b55-abf8-da05346b10c1" providerId="ADAL" clId="{76A02AAE-2A0B-9548-99C5-AA289441F986}" dt="2024-01-31T19:18:43.644" v="5726"/>
          <ac:spMkLst>
            <pc:docMk/>
            <pc:sldMk cId="1283439692" sldId="290"/>
            <ac:spMk id="16" creationId="{59968F58-C127-920E-CE45-BB68C7CB49B0}"/>
          </ac:spMkLst>
        </pc:spChg>
        <pc:spChg chg="add mod">
          <ac:chgData name="Kazuki Saito" userId="3d756ea0-7ec0-4b55-abf8-da05346b10c1" providerId="ADAL" clId="{76A02AAE-2A0B-9548-99C5-AA289441F986}" dt="2024-01-31T19:18:43.644" v="5726"/>
          <ac:spMkLst>
            <pc:docMk/>
            <pc:sldMk cId="1283439692" sldId="290"/>
            <ac:spMk id="17" creationId="{4E8A1C8A-8D94-1C36-6E94-67AB7541E8E1}"/>
          </ac:spMkLst>
        </pc:spChg>
        <pc:spChg chg="add mod">
          <ac:chgData name="Kazuki Saito" userId="3d756ea0-7ec0-4b55-abf8-da05346b10c1" providerId="ADAL" clId="{76A02AAE-2A0B-9548-99C5-AA289441F986}" dt="2024-01-31T19:18:43.644" v="5726"/>
          <ac:spMkLst>
            <pc:docMk/>
            <pc:sldMk cId="1283439692" sldId="290"/>
            <ac:spMk id="18" creationId="{1BA8F6A2-95F7-643C-AB6E-A8C14DF6E842}"/>
          </ac:spMkLst>
        </pc:spChg>
        <pc:spChg chg="add mod">
          <ac:chgData name="Kazuki Saito" userId="3d756ea0-7ec0-4b55-abf8-da05346b10c1" providerId="ADAL" clId="{76A02AAE-2A0B-9548-99C5-AA289441F986}" dt="2024-01-31T19:18:43.644" v="5726"/>
          <ac:spMkLst>
            <pc:docMk/>
            <pc:sldMk cId="1283439692" sldId="290"/>
            <ac:spMk id="19" creationId="{45C45FE6-4E78-35D6-9749-B264F84AA69F}"/>
          </ac:spMkLst>
        </pc:spChg>
        <pc:picChg chg="del">
          <ac:chgData name="Kazuki Saito" userId="3d756ea0-7ec0-4b55-abf8-da05346b10c1" providerId="ADAL" clId="{76A02AAE-2A0B-9548-99C5-AA289441F986}" dt="2024-01-31T18:46:29.553" v="4812" actId="478"/>
          <ac:picMkLst>
            <pc:docMk/>
            <pc:sldMk cId="1283439692" sldId="290"/>
            <ac:picMk id="3" creationId="{565D526A-F737-DB7F-50B9-12E61EC81363}"/>
          </ac:picMkLst>
        </pc:picChg>
        <pc:picChg chg="add mod">
          <ac:chgData name="Kazuki Saito" userId="3d756ea0-7ec0-4b55-abf8-da05346b10c1" providerId="ADAL" clId="{76A02AAE-2A0B-9548-99C5-AA289441F986}" dt="2024-01-31T18:47:35.885" v="4833" actId="1076"/>
          <ac:picMkLst>
            <pc:docMk/>
            <pc:sldMk cId="1283439692" sldId="290"/>
            <ac:picMk id="8" creationId="{D8935AB3-8558-31CA-2818-04A768A5A1FA}"/>
          </ac:picMkLst>
        </pc:picChg>
        <pc:picChg chg="add mod">
          <ac:chgData name="Kazuki Saito" userId="3d756ea0-7ec0-4b55-abf8-da05346b10c1" providerId="ADAL" clId="{76A02AAE-2A0B-9548-99C5-AA289441F986}" dt="2024-01-31T19:18:43.644" v="5726"/>
          <ac:picMkLst>
            <pc:docMk/>
            <pc:sldMk cId="1283439692" sldId="290"/>
            <ac:picMk id="10" creationId="{0A112893-364B-B6A5-099C-0876B1F3B669}"/>
          </ac:picMkLst>
        </pc:picChg>
        <pc:picChg chg="add mod">
          <ac:chgData name="Kazuki Saito" userId="3d756ea0-7ec0-4b55-abf8-da05346b10c1" providerId="ADAL" clId="{76A02AAE-2A0B-9548-99C5-AA289441F986}" dt="2024-01-31T19:18:43.644" v="5726"/>
          <ac:picMkLst>
            <pc:docMk/>
            <pc:sldMk cId="1283439692" sldId="290"/>
            <ac:picMk id="11" creationId="{2AA5394F-B378-4429-EF23-415F5D3FBEE8}"/>
          </ac:picMkLst>
        </pc:picChg>
        <pc:picChg chg="add mod">
          <ac:chgData name="Kazuki Saito" userId="3d756ea0-7ec0-4b55-abf8-da05346b10c1" providerId="ADAL" clId="{76A02AAE-2A0B-9548-99C5-AA289441F986}" dt="2024-01-31T19:18:43.644" v="5726"/>
          <ac:picMkLst>
            <pc:docMk/>
            <pc:sldMk cId="1283439692" sldId="290"/>
            <ac:picMk id="12" creationId="{04D1915E-58EC-CF2E-BC14-B65F8E9881AD}"/>
          </ac:picMkLst>
        </pc:picChg>
        <pc:picChg chg="add mod">
          <ac:chgData name="Kazuki Saito" userId="3d756ea0-7ec0-4b55-abf8-da05346b10c1" providerId="ADAL" clId="{76A02AAE-2A0B-9548-99C5-AA289441F986}" dt="2024-01-31T19:18:43.644" v="5726"/>
          <ac:picMkLst>
            <pc:docMk/>
            <pc:sldMk cId="1283439692" sldId="290"/>
            <ac:picMk id="14" creationId="{76AB79D0-D275-F3D1-BF34-4DA6FA4D9020}"/>
          </ac:picMkLst>
        </pc:picChg>
      </pc:sldChg>
      <pc:sldChg chg="addSp delSp modSp add mod">
        <pc:chgData name="Kazuki Saito" userId="3d756ea0-7ec0-4b55-abf8-da05346b10c1" providerId="ADAL" clId="{76A02AAE-2A0B-9548-99C5-AA289441F986}" dt="2024-01-31T19:19:13.930" v="5731" actId="1076"/>
        <pc:sldMkLst>
          <pc:docMk/>
          <pc:sldMk cId="505142323" sldId="291"/>
        </pc:sldMkLst>
        <pc:spChg chg="del">
          <ac:chgData name="Kazuki Saito" userId="3d756ea0-7ec0-4b55-abf8-da05346b10c1" providerId="ADAL" clId="{76A02AAE-2A0B-9548-99C5-AA289441F986}" dt="2024-01-31T19:16:52.191" v="5671" actId="478"/>
          <ac:spMkLst>
            <pc:docMk/>
            <pc:sldMk cId="505142323" sldId="291"/>
            <ac:spMk id="2" creationId="{8DA878B6-EBE9-F573-3D4C-6379980FA1EF}"/>
          </ac:spMkLst>
        </pc:spChg>
        <pc:spChg chg="add del mod">
          <ac:chgData name="Kazuki Saito" userId="3d756ea0-7ec0-4b55-abf8-da05346b10c1" providerId="ADAL" clId="{76A02AAE-2A0B-9548-99C5-AA289441F986}" dt="2024-01-31T18:46:57.915" v="4820"/>
          <ac:spMkLst>
            <pc:docMk/>
            <pc:sldMk cId="505142323" sldId="291"/>
            <ac:spMk id="3" creationId="{D746710D-4874-663B-85DC-254B359B9673}"/>
          </ac:spMkLst>
        </pc:spChg>
        <pc:spChg chg="mod">
          <ac:chgData name="Kazuki Saito" userId="3d756ea0-7ec0-4b55-abf8-da05346b10c1" providerId="ADAL" clId="{76A02AAE-2A0B-9548-99C5-AA289441F986}" dt="2024-01-31T18:46:49.619" v="4818" actId="20577"/>
          <ac:spMkLst>
            <pc:docMk/>
            <pc:sldMk cId="505142323" sldId="291"/>
            <ac:spMk id="4" creationId="{0AF5FBAF-0F7D-5705-61E7-081438F0CF50}"/>
          </ac:spMkLst>
        </pc:spChg>
        <pc:spChg chg="add del mod">
          <ac:chgData name="Kazuki Saito" userId="3d756ea0-7ec0-4b55-abf8-da05346b10c1" providerId="ADAL" clId="{76A02AAE-2A0B-9548-99C5-AA289441F986}" dt="2024-01-31T18:47:09.318" v="4824" actId="478"/>
          <ac:spMkLst>
            <pc:docMk/>
            <pc:sldMk cId="505142323" sldId="291"/>
            <ac:spMk id="5" creationId="{5418678C-7428-A3AC-6AE9-B447A6396A3D}"/>
          </ac:spMkLst>
        </pc:spChg>
        <pc:spChg chg="mod">
          <ac:chgData name="Kazuki Saito" userId="3d756ea0-7ec0-4b55-abf8-da05346b10c1" providerId="ADAL" clId="{76A02AAE-2A0B-9548-99C5-AA289441F986}" dt="2024-01-31T19:19:13.930" v="5731" actId="1076"/>
          <ac:spMkLst>
            <pc:docMk/>
            <pc:sldMk cId="505142323" sldId="291"/>
            <ac:spMk id="6" creationId="{E4048023-10DB-124B-679C-DA0D5AD72592}"/>
          </ac:spMkLst>
        </pc:spChg>
        <pc:spChg chg="del">
          <ac:chgData name="Kazuki Saito" userId="3d756ea0-7ec0-4b55-abf8-da05346b10c1" providerId="ADAL" clId="{76A02AAE-2A0B-9548-99C5-AA289441F986}" dt="2024-01-31T19:19:02.427" v="5728" actId="478"/>
          <ac:spMkLst>
            <pc:docMk/>
            <pc:sldMk cId="505142323" sldId="291"/>
            <ac:spMk id="7" creationId="{E2BDD8F3-8CC4-0327-2593-4A3521FFD6CA}"/>
          </ac:spMkLst>
        </pc:spChg>
        <pc:spChg chg="add del mod">
          <ac:chgData name="Kazuki Saito" userId="3d756ea0-7ec0-4b55-abf8-da05346b10c1" providerId="ADAL" clId="{76A02AAE-2A0B-9548-99C5-AA289441F986}" dt="2024-01-31T18:47:13.186" v="4825" actId="478"/>
          <ac:spMkLst>
            <pc:docMk/>
            <pc:sldMk cId="505142323" sldId="291"/>
            <ac:spMk id="9" creationId="{25FD060B-3E57-AA54-1EE9-89B13EE333BE}"/>
          </ac:spMkLst>
        </pc:spChg>
        <pc:spChg chg="add mod">
          <ac:chgData name="Kazuki Saito" userId="3d756ea0-7ec0-4b55-abf8-da05346b10c1" providerId="ADAL" clId="{76A02AAE-2A0B-9548-99C5-AA289441F986}" dt="2024-01-31T19:18:45.705" v="5727"/>
          <ac:spMkLst>
            <pc:docMk/>
            <pc:sldMk cId="505142323" sldId="291"/>
            <ac:spMk id="10" creationId="{457E5F58-1A72-B8D3-78EB-89D73F9D708E}"/>
          </ac:spMkLst>
        </pc:spChg>
        <pc:spChg chg="add mod">
          <ac:chgData name="Kazuki Saito" userId="3d756ea0-7ec0-4b55-abf8-da05346b10c1" providerId="ADAL" clId="{76A02AAE-2A0B-9548-99C5-AA289441F986}" dt="2024-01-31T19:19:11.318" v="5730" actId="1076"/>
          <ac:spMkLst>
            <pc:docMk/>
            <pc:sldMk cId="505142323" sldId="291"/>
            <ac:spMk id="14" creationId="{2B511BCA-D992-F24A-78F6-A0DF47262ABF}"/>
          </ac:spMkLst>
        </pc:spChg>
        <pc:spChg chg="add mod">
          <ac:chgData name="Kazuki Saito" userId="3d756ea0-7ec0-4b55-abf8-da05346b10c1" providerId="ADAL" clId="{76A02AAE-2A0B-9548-99C5-AA289441F986}" dt="2024-01-31T19:18:45.705" v="5727"/>
          <ac:spMkLst>
            <pc:docMk/>
            <pc:sldMk cId="505142323" sldId="291"/>
            <ac:spMk id="16" creationId="{C836F4C6-E2F8-2AD1-D920-311AC203B0DE}"/>
          </ac:spMkLst>
        </pc:spChg>
        <pc:spChg chg="add mod">
          <ac:chgData name="Kazuki Saito" userId="3d756ea0-7ec0-4b55-abf8-da05346b10c1" providerId="ADAL" clId="{76A02AAE-2A0B-9548-99C5-AA289441F986}" dt="2024-01-31T19:18:45.705" v="5727"/>
          <ac:spMkLst>
            <pc:docMk/>
            <pc:sldMk cId="505142323" sldId="291"/>
            <ac:spMk id="17" creationId="{C38BD272-E44C-42EB-B209-02F701C2ECF1}"/>
          </ac:spMkLst>
        </pc:spChg>
        <pc:spChg chg="add mod">
          <ac:chgData name="Kazuki Saito" userId="3d756ea0-7ec0-4b55-abf8-da05346b10c1" providerId="ADAL" clId="{76A02AAE-2A0B-9548-99C5-AA289441F986}" dt="2024-01-31T19:18:45.705" v="5727"/>
          <ac:spMkLst>
            <pc:docMk/>
            <pc:sldMk cId="505142323" sldId="291"/>
            <ac:spMk id="18" creationId="{79DF4B23-EBAC-0B7F-518B-0072ACC102DC}"/>
          </ac:spMkLst>
        </pc:spChg>
        <pc:spChg chg="add mod">
          <ac:chgData name="Kazuki Saito" userId="3d756ea0-7ec0-4b55-abf8-da05346b10c1" providerId="ADAL" clId="{76A02AAE-2A0B-9548-99C5-AA289441F986}" dt="2024-01-31T19:18:45.705" v="5727"/>
          <ac:spMkLst>
            <pc:docMk/>
            <pc:sldMk cId="505142323" sldId="291"/>
            <ac:spMk id="19" creationId="{49248817-1D0F-E918-9897-26F329EA84B7}"/>
          </ac:spMkLst>
        </pc:spChg>
        <pc:spChg chg="add mod">
          <ac:chgData name="Kazuki Saito" userId="3d756ea0-7ec0-4b55-abf8-da05346b10c1" providerId="ADAL" clId="{76A02AAE-2A0B-9548-99C5-AA289441F986}" dt="2024-01-31T19:18:45.705" v="5727"/>
          <ac:spMkLst>
            <pc:docMk/>
            <pc:sldMk cId="505142323" sldId="291"/>
            <ac:spMk id="20" creationId="{E1FE5A96-2903-4B2B-46AB-E03494654643}"/>
          </ac:spMkLst>
        </pc:spChg>
        <pc:picChg chg="add mod">
          <ac:chgData name="Kazuki Saito" userId="3d756ea0-7ec0-4b55-abf8-da05346b10c1" providerId="ADAL" clId="{76A02AAE-2A0B-9548-99C5-AA289441F986}" dt="2024-01-31T19:18:45.705" v="5727"/>
          <ac:picMkLst>
            <pc:docMk/>
            <pc:sldMk cId="505142323" sldId="291"/>
            <ac:picMk id="11" creationId="{716F8752-668E-2A01-F520-5D122CBCFC89}"/>
          </ac:picMkLst>
        </pc:picChg>
        <pc:picChg chg="add mod">
          <ac:chgData name="Kazuki Saito" userId="3d756ea0-7ec0-4b55-abf8-da05346b10c1" providerId="ADAL" clId="{76A02AAE-2A0B-9548-99C5-AA289441F986}" dt="2024-01-31T19:18:45.705" v="5727"/>
          <ac:picMkLst>
            <pc:docMk/>
            <pc:sldMk cId="505142323" sldId="291"/>
            <ac:picMk id="12" creationId="{F386EC82-9BE2-4ABD-1A98-6FDB7352DB44}"/>
          </ac:picMkLst>
        </pc:picChg>
        <pc:picChg chg="add mod">
          <ac:chgData name="Kazuki Saito" userId="3d756ea0-7ec0-4b55-abf8-da05346b10c1" providerId="ADAL" clId="{76A02AAE-2A0B-9548-99C5-AA289441F986}" dt="2024-01-31T19:18:45.705" v="5727"/>
          <ac:picMkLst>
            <pc:docMk/>
            <pc:sldMk cId="505142323" sldId="291"/>
            <ac:picMk id="13" creationId="{BA027D72-B58D-1AB8-ABD2-D17F689EBBFF}"/>
          </ac:picMkLst>
        </pc:picChg>
        <pc:picChg chg="add mod">
          <ac:chgData name="Kazuki Saito" userId="3d756ea0-7ec0-4b55-abf8-da05346b10c1" providerId="ADAL" clId="{76A02AAE-2A0B-9548-99C5-AA289441F986}" dt="2024-01-31T19:18:45.705" v="5727"/>
          <ac:picMkLst>
            <pc:docMk/>
            <pc:sldMk cId="505142323" sldId="291"/>
            <ac:picMk id="15" creationId="{901903A3-AF7D-B24C-9B7D-89D849EE9F87}"/>
          </ac:picMkLst>
        </pc:picChg>
      </pc:sldChg>
      <pc:sldChg chg="addSp delSp modSp add mod">
        <pc:chgData name="Kazuki Saito" userId="3d756ea0-7ec0-4b55-abf8-da05346b10c1" providerId="ADAL" clId="{76A02AAE-2A0B-9548-99C5-AA289441F986}" dt="2024-01-31T18:51:36.278" v="4959" actId="14100"/>
        <pc:sldMkLst>
          <pc:docMk/>
          <pc:sldMk cId="3186799301" sldId="292"/>
        </pc:sldMkLst>
        <pc:spChg chg="mod">
          <ac:chgData name="Kazuki Saito" userId="3d756ea0-7ec0-4b55-abf8-da05346b10c1" providerId="ADAL" clId="{76A02AAE-2A0B-9548-99C5-AA289441F986}" dt="2024-01-31T18:51:36.278" v="4959" actId="14100"/>
          <ac:spMkLst>
            <pc:docMk/>
            <pc:sldMk cId="3186799301" sldId="292"/>
            <ac:spMk id="2" creationId="{8DA878B6-EBE9-F573-3D4C-6379980FA1EF}"/>
          </ac:spMkLst>
        </pc:spChg>
        <pc:spChg chg="mod">
          <ac:chgData name="Kazuki Saito" userId="3d756ea0-7ec0-4b55-abf8-da05346b10c1" providerId="ADAL" clId="{76A02AAE-2A0B-9548-99C5-AA289441F986}" dt="2024-01-31T18:50:51.747" v="4951" actId="1037"/>
          <ac:spMkLst>
            <pc:docMk/>
            <pc:sldMk cId="3186799301" sldId="292"/>
            <ac:spMk id="4" creationId="{0AF5FBAF-0F7D-5705-61E7-081438F0CF50}"/>
          </ac:spMkLst>
        </pc:spChg>
        <pc:spChg chg="del">
          <ac:chgData name="Kazuki Saito" userId="3d756ea0-7ec0-4b55-abf8-da05346b10c1" providerId="ADAL" clId="{76A02AAE-2A0B-9548-99C5-AA289441F986}" dt="2024-01-31T18:48:36.526" v="4859" actId="478"/>
          <ac:spMkLst>
            <pc:docMk/>
            <pc:sldMk cId="3186799301" sldId="292"/>
            <ac:spMk id="6" creationId="{E4048023-10DB-124B-679C-DA0D5AD72592}"/>
          </ac:spMkLst>
        </pc:spChg>
        <pc:spChg chg="mod">
          <ac:chgData name="Kazuki Saito" userId="3d756ea0-7ec0-4b55-abf8-da05346b10c1" providerId="ADAL" clId="{76A02AAE-2A0B-9548-99C5-AA289441F986}" dt="2024-01-31T18:51:25.925" v="4958" actId="1076"/>
          <ac:spMkLst>
            <pc:docMk/>
            <pc:sldMk cId="3186799301" sldId="292"/>
            <ac:spMk id="7" creationId="{E2BDD8F3-8CC4-0327-2593-4A3521FFD6CA}"/>
          </ac:spMkLst>
        </pc:spChg>
        <pc:spChg chg="add mod">
          <ac:chgData name="Kazuki Saito" userId="3d756ea0-7ec0-4b55-abf8-da05346b10c1" providerId="ADAL" clId="{76A02AAE-2A0B-9548-99C5-AA289441F986}" dt="2024-01-31T18:51:18.392" v="4956" actId="1076"/>
          <ac:spMkLst>
            <pc:docMk/>
            <pc:sldMk cId="3186799301" sldId="292"/>
            <ac:spMk id="8" creationId="{874A2BF2-7A71-706D-F51B-5AE1CE957506}"/>
          </ac:spMkLst>
        </pc:spChg>
        <pc:spChg chg="add mod">
          <ac:chgData name="Kazuki Saito" userId="3d756ea0-7ec0-4b55-abf8-da05346b10c1" providerId="ADAL" clId="{76A02AAE-2A0B-9548-99C5-AA289441F986}" dt="2024-01-31T18:51:18.392" v="4956" actId="1076"/>
          <ac:spMkLst>
            <pc:docMk/>
            <pc:sldMk cId="3186799301" sldId="292"/>
            <ac:spMk id="9" creationId="{A15177B4-D84C-EA92-AD40-E89F5ED5971F}"/>
          </ac:spMkLst>
        </pc:spChg>
        <pc:spChg chg="add mod">
          <ac:chgData name="Kazuki Saito" userId="3d756ea0-7ec0-4b55-abf8-da05346b10c1" providerId="ADAL" clId="{76A02AAE-2A0B-9548-99C5-AA289441F986}" dt="2024-01-31T18:51:18.392" v="4956" actId="1076"/>
          <ac:spMkLst>
            <pc:docMk/>
            <pc:sldMk cId="3186799301" sldId="292"/>
            <ac:spMk id="10" creationId="{21BAF294-56E3-671E-63EF-3298AB3FF4F5}"/>
          </ac:spMkLst>
        </pc:spChg>
        <pc:picChg chg="add mod">
          <ac:chgData name="Kazuki Saito" userId="3d756ea0-7ec0-4b55-abf8-da05346b10c1" providerId="ADAL" clId="{76A02AAE-2A0B-9548-99C5-AA289441F986}" dt="2024-01-31T18:50:55.526" v="4954" actId="1036"/>
          <ac:picMkLst>
            <pc:docMk/>
            <pc:sldMk cId="3186799301" sldId="292"/>
            <ac:picMk id="5" creationId="{E5CC55BF-22AB-CBDB-DF65-60740D90EFDA}"/>
          </ac:picMkLst>
        </pc:picChg>
        <pc:cxnChg chg="add del mod">
          <ac:chgData name="Kazuki Saito" userId="3d756ea0-7ec0-4b55-abf8-da05346b10c1" providerId="ADAL" clId="{76A02AAE-2A0B-9548-99C5-AA289441F986}" dt="2024-01-31T18:51:22.876" v="4957" actId="478"/>
          <ac:cxnSpMkLst>
            <pc:docMk/>
            <pc:sldMk cId="3186799301" sldId="292"/>
            <ac:cxnSpMk id="11" creationId="{300627B7-0EE2-FF21-66F6-BE0DC28DFA13}"/>
          </ac:cxnSpMkLst>
        </pc:cxnChg>
      </pc:sldChg>
      <pc:sldChg chg="addSp delSp modSp add mod">
        <pc:chgData name="Kazuki Saito" userId="3d756ea0-7ec0-4b55-abf8-da05346b10c1" providerId="ADAL" clId="{76A02AAE-2A0B-9548-99C5-AA289441F986}" dt="2024-01-31T18:53:07.327" v="5038" actId="14100"/>
        <pc:sldMkLst>
          <pc:docMk/>
          <pc:sldMk cId="2973918335" sldId="293"/>
        </pc:sldMkLst>
        <pc:spChg chg="mod">
          <ac:chgData name="Kazuki Saito" userId="3d756ea0-7ec0-4b55-abf8-da05346b10c1" providerId="ADAL" clId="{76A02AAE-2A0B-9548-99C5-AA289441F986}" dt="2024-01-31T18:53:07.327" v="5038" actId="14100"/>
          <ac:spMkLst>
            <pc:docMk/>
            <pc:sldMk cId="2973918335" sldId="293"/>
            <ac:spMk id="2" creationId="{8DA878B6-EBE9-F573-3D4C-6379980FA1EF}"/>
          </ac:spMkLst>
        </pc:spChg>
        <pc:spChg chg="add mod">
          <ac:chgData name="Kazuki Saito" userId="3d756ea0-7ec0-4b55-abf8-da05346b10c1" providerId="ADAL" clId="{76A02AAE-2A0B-9548-99C5-AA289441F986}" dt="2024-01-31T18:53:00.371" v="5037" actId="1076"/>
          <ac:spMkLst>
            <pc:docMk/>
            <pc:sldMk cId="2973918335" sldId="293"/>
            <ac:spMk id="3" creationId="{6AACD68B-C6C9-7DB8-8211-FC9CBD95D944}"/>
          </ac:spMkLst>
        </pc:spChg>
        <pc:spChg chg="del">
          <ac:chgData name="Kazuki Saito" userId="3d756ea0-7ec0-4b55-abf8-da05346b10c1" providerId="ADAL" clId="{76A02AAE-2A0B-9548-99C5-AA289441F986}" dt="2024-01-31T18:51:54.324" v="4961" actId="478"/>
          <ac:spMkLst>
            <pc:docMk/>
            <pc:sldMk cId="2973918335" sldId="293"/>
            <ac:spMk id="4" creationId="{0AF5FBAF-0F7D-5705-61E7-081438F0CF50}"/>
          </ac:spMkLst>
        </pc:spChg>
        <pc:spChg chg="del">
          <ac:chgData name="Kazuki Saito" userId="3d756ea0-7ec0-4b55-abf8-da05346b10c1" providerId="ADAL" clId="{76A02AAE-2A0B-9548-99C5-AA289441F986}" dt="2024-01-31T18:52:00.715" v="4967" actId="478"/>
          <ac:spMkLst>
            <pc:docMk/>
            <pc:sldMk cId="2973918335" sldId="293"/>
            <ac:spMk id="7" creationId="{E2BDD8F3-8CC4-0327-2593-4A3521FFD6CA}"/>
          </ac:spMkLst>
        </pc:spChg>
        <pc:spChg chg="del mod">
          <ac:chgData name="Kazuki Saito" userId="3d756ea0-7ec0-4b55-abf8-da05346b10c1" providerId="ADAL" clId="{76A02AAE-2A0B-9548-99C5-AA289441F986}" dt="2024-01-31T18:51:58.260" v="4966" actId="478"/>
          <ac:spMkLst>
            <pc:docMk/>
            <pc:sldMk cId="2973918335" sldId="293"/>
            <ac:spMk id="8" creationId="{874A2BF2-7A71-706D-F51B-5AE1CE957506}"/>
          </ac:spMkLst>
        </pc:spChg>
        <pc:spChg chg="del">
          <ac:chgData name="Kazuki Saito" userId="3d756ea0-7ec0-4b55-abf8-da05346b10c1" providerId="ADAL" clId="{76A02AAE-2A0B-9548-99C5-AA289441F986}" dt="2024-01-31T18:51:55.971" v="4963" actId="478"/>
          <ac:spMkLst>
            <pc:docMk/>
            <pc:sldMk cId="2973918335" sldId="293"/>
            <ac:spMk id="9" creationId="{A15177B4-D84C-EA92-AD40-E89F5ED5971F}"/>
          </ac:spMkLst>
        </pc:spChg>
        <pc:spChg chg="del">
          <ac:chgData name="Kazuki Saito" userId="3d756ea0-7ec0-4b55-abf8-da05346b10c1" providerId="ADAL" clId="{76A02AAE-2A0B-9548-99C5-AA289441F986}" dt="2024-01-31T18:51:56.618" v="4964" actId="478"/>
          <ac:spMkLst>
            <pc:docMk/>
            <pc:sldMk cId="2973918335" sldId="293"/>
            <ac:spMk id="10" creationId="{21BAF294-56E3-671E-63EF-3298AB3FF4F5}"/>
          </ac:spMkLst>
        </pc:spChg>
        <pc:picChg chg="del">
          <ac:chgData name="Kazuki Saito" userId="3d756ea0-7ec0-4b55-abf8-da05346b10c1" providerId="ADAL" clId="{76A02AAE-2A0B-9548-99C5-AA289441F986}" dt="2024-01-31T18:51:55.282" v="4962" actId="478"/>
          <ac:picMkLst>
            <pc:docMk/>
            <pc:sldMk cId="2973918335" sldId="293"/>
            <ac:picMk id="5" creationId="{E5CC55BF-22AB-CBDB-DF65-60740D90EFDA}"/>
          </ac:picMkLst>
        </pc:picChg>
      </pc:sldChg>
    </pc:docChg>
  </pc:docChgLst>
  <pc:docChgLst>
    <pc:chgData name="Akanksha Upadhyay" userId="S::akanksha.upadhy7132@mytsom.ca::c130e4bf-907b-4ab0-a778-48de3a54dfa0" providerId="AD" clId="Web-{8A432643-78D4-4CA0-BF26-8A322898FD7F}"/>
    <pc:docChg chg="modSld">
      <pc:chgData name="Akanksha Upadhyay" userId="S::akanksha.upadhy7132@mytsom.ca::c130e4bf-907b-4ab0-a778-48de3a54dfa0" providerId="AD" clId="Web-{8A432643-78D4-4CA0-BF26-8A322898FD7F}" dt="2024-02-02T04:27:30.387" v="2001" actId="20577"/>
      <pc:docMkLst>
        <pc:docMk/>
      </pc:docMkLst>
      <pc:sldChg chg="addSp delSp modSp modNotes">
        <pc:chgData name="Akanksha Upadhyay" userId="S::akanksha.upadhy7132@mytsom.ca::c130e4bf-907b-4ab0-a778-48de3a54dfa0" providerId="AD" clId="Web-{8A432643-78D4-4CA0-BF26-8A322898FD7F}" dt="2024-02-02T03:20:41.932" v="543"/>
        <pc:sldMkLst>
          <pc:docMk/>
          <pc:sldMk cId="1956365471" sldId="287"/>
        </pc:sldMkLst>
        <pc:spChg chg="mod">
          <ac:chgData name="Akanksha Upadhyay" userId="S::akanksha.upadhy7132@mytsom.ca::c130e4bf-907b-4ab0-a778-48de3a54dfa0" providerId="AD" clId="Web-{8A432643-78D4-4CA0-BF26-8A322898FD7F}" dt="2024-02-02T03:05:41.652" v="41" actId="14100"/>
          <ac:spMkLst>
            <pc:docMk/>
            <pc:sldMk cId="1956365471" sldId="287"/>
            <ac:spMk id="3" creationId="{27E787AA-A78C-546D-9E1C-DFA2CB18B414}"/>
          </ac:spMkLst>
        </pc:spChg>
        <pc:spChg chg="del mod">
          <ac:chgData name="Akanksha Upadhyay" userId="S::akanksha.upadhy7132@mytsom.ca::c130e4bf-907b-4ab0-a778-48de3a54dfa0" providerId="AD" clId="Web-{8A432643-78D4-4CA0-BF26-8A322898FD7F}" dt="2024-02-02T03:04:40.464" v="34"/>
          <ac:spMkLst>
            <pc:docMk/>
            <pc:sldMk cId="1956365471" sldId="287"/>
            <ac:spMk id="6" creationId="{E4048023-10DB-124B-679C-DA0D5AD72592}"/>
          </ac:spMkLst>
        </pc:spChg>
        <pc:spChg chg="del mod">
          <ac:chgData name="Akanksha Upadhyay" userId="S::akanksha.upadhy7132@mytsom.ca::c130e4bf-907b-4ab0-a778-48de3a54dfa0" providerId="AD" clId="Web-{8A432643-78D4-4CA0-BF26-8A322898FD7F}" dt="2024-02-02T03:05:10.839" v="37"/>
          <ac:spMkLst>
            <pc:docMk/>
            <pc:sldMk cId="1956365471" sldId="287"/>
            <ac:spMk id="10" creationId="{EE9986C4-A152-FEEA-3576-5BBDC1772499}"/>
          </ac:spMkLst>
        </pc:spChg>
        <pc:spChg chg="mod">
          <ac:chgData name="Akanksha Upadhyay" userId="S::akanksha.upadhy7132@mytsom.ca::c130e4bf-907b-4ab0-a778-48de3a54dfa0" providerId="AD" clId="Web-{8A432643-78D4-4CA0-BF26-8A322898FD7F}" dt="2024-02-02T03:08:09.327" v="194" actId="20577"/>
          <ac:spMkLst>
            <pc:docMk/>
            <pc:sldMk cId="1956365471" sldId="287"/>
            <ac:spMk id="13" creationId="{131A95FB-02FE-CED7-DF61-031164F9AEAA}"/>
          </ac:spMkLst>
        </pc:spChg>
        <pc:spChg chg="mod">
          <ac:chgData name="Akanksha Upadhyay" userId="S::akanksha.upadhy7132@mytsom.ca::c130e4bf-907b-4ab0-a778-48de3a54dfa0" providerId="AD" clId="Web-{8A432643-78D4-4CA0-BF26-8A322898FD7F}" dt="2024-02-02T03:16:54.444" v="398" actId="20577"/>
          <ac:spMkLst>
            <pc:docMk/>
            <pc:sldMk cId="1956365471" sldId="287"/>
            <ac:spMk id="14" creationId="{C6D2D261-4C95-924E-8DEC-4B26DC06B049}"/>
          </ac:spMkLst>
        </pc:spChg>
        <pc:spChg chg="add mod">
          <ac:chgData name="Akanksha Upadhyay" userId="S::akanksha.upadhy7132@mytsom.ca::c130e4bf-907b-4ab0-a778-48de3a54dfa0" providerId="AD" clId="Web-{8A432643-78D4-4CA0-BF26-8A322898FD7F}" dt="2024-02-02T03:08:33.405" v="196" actId="1076"/>
          <ac:spMkLst>
            <pc:docMk/>
            <pc:sldMk cId="1956365471" sldId="287"/>
            <ac:spMk id="15" creationId="{84DDDC8E-98EC-7DC8-717B-51256D6A0C2F}"/>
          </ac:spMkLst>
        </pc:spChg>
        <pc:picChg chg="add mod">
          <ac:chgData name="Akanksha Upadhyay" userId="S::akanksha.upadhy7132@mytsom.ca::c130e4bf-907b-4ab0-a778-48de3a54dfa0" providerId="AD" clId="Web-{8A432643-78D4-4CA0-BF26-8A322898FD7F}" dt="2024-02-02T03:08:24.343" v="195" actId="1076"/>
          <ac:picMkLst>
            <pc:docMk/>
            <pc:sldMk cId="1956365471" sldId="287"/>
            <ac:picMk id="2" creationId="{52F936C6-8293-28FC-4CF8-6E8995A7C544}"/>
          </ac:picMkLst>
        </pc:picChg>
      </pc:sldChg>
      <pc:sldChg chg="addSp delSp modSp modNotes">
        <pc:chgData name="Akanksha Upadhyay" userId="S::akanksha.upadhy7132@mytsom.ca::c130e4bf-907b-4ab0-a778-48de3a54dfa0" providerId="AD" clId="Web-{8A432643-78D4-4CA0-BF26-8A322898FD7F}" dt="2024-02-02T03:39:01.169" v="1030"/>
        <pc:sldMkLst>
          <pc:docMk/>
          <pc:sldMk cId="3724527578" sldId="288"/>
        </pc:sldMkLst>
        <pc:spChg chg="add mod">
          <ac:chgData name="Akanksha Upadhyay" userId="S::akanksha.upadhy7132@mytsom.ca::c130e4bf-907b-4ab0-a778-48de3a54dfa0" providerId="AD" clId="Web-{8A432643-78D4-4CA0-BF26-8A322898FD7F}" dt="2024-02-02T03:31:41.427" v="902" actId="14100"/>
          <ac:spMkLst>
            <pc:docMk/>
            <pc:sldMk cId="3724527578" sldId="288"/>
            <ac:spMk id="2" creationId="{814DB22B-377B-B0CE-942B-FD672234B7B2}"/>
          </ac:spMkLst>
        </pc:spChg>
        <pc:spChg chg="mod">
          <ac:chgData name="Akanksha Upadhyay" userId="S::akanksha.upadhy7132@mytsom.ca::c130e4bf-907b-4ab0-a778-48de3a54dfa0" providerId="AD" clId="Web-{8A432643-78D4-4CA0-BF26-8A322898FD7F}" dt="2024-02-02T03:23:31.107" v="569" actId="20577"/>
          <ac:spMkLst>
            <pc:docMk/>
            <pc:sldMk cId="3724527578" sldId="288"/>
            <ac:spMk id="3" creationId="{ED42F80D-1676-C11C-A98F-7633BB93499B}"/>
          </ac:spMkLst>
        </pc:spChg>
        <pc:spChg chg="del mod">
          <ac:chgData name="Akanksha Upadhyay" userId="S::akanksha.upadhy7132@mytsom.ca::c130e4bf-907b-4ab0-a778-48de3a54dfa0" providerId="AD" clId="Web-{8A432643-78D4-4CA0-BF26-8A322898FD7F}" dt="2024-02-02T03:22:01.652" v="562"/>
          <ac:spMkLst>
            <pc:docMk/>
            <pc:sldMk cId="3724527578" sldId="288"/>
            <ac:spMk id="6" creationId="{E4048023-10DB-124B-679C-DA0D5AD72592}"/>
          </ac:spMkLst>
        </pc:spChg>
        <pc:spChg chg="del mod">
          <ac:chgData name="Akanksha Upadhyay" userId="S::akanksha.upadhy7132@mytsom.ca::c130e4bf-907b-4ab0-a778-48de3a54dfa0" providerId="AD" clId="Web-{8A432643-78D4-4CA0-BF26-8A322898FD7F}" dt="2024-02-02T03:31:22.411" v="896"/>
          <ac:spMkLst>
            <pc:docMk/>
            <pc:sldMk cId="3724527578" sldId="288"/>
            <ac:spMk id="10" creationId="{2F57DC73-75D1-2C59-259F-E3AA3963D21D}"/>
          </ac:spMkLst>
        </pc:spChg>
        <pc:spChg chg="mod">
          <ac:chgData name="Akanksha Upadhyay" userId="S::akanksha.upadhy7132@mytsom.ca::c130e4bf-907b-4ab0-a778-48de3a54dfa0" providerId="AD" clId="Web-{8A432643-78D4-4CA0-BF26-8A322898FD7F}" dt="2024-02-02T03:27:58.674" v="718" actId="20577"/>
          <ac:spMkLst>
            <pc:docMk/>
            <pc:sldMk cId="3724527578" sldId="288"/>
            <ac:spMk id="13" creationId="{4C01CE75-8FA1-60FF-F6D5-CD30DC7B8116}"/>
          </ac:spMkLst>
        </pc:spChg>
        <pc:spChg chg="mod">
          <ac:chgData name="Akanksha Upadhyay" userId="S::akanksha.upadhy7132@mytsom.ca::c130e4bf-907b-4ab0-a778-48de3a54dfa0" providerId="AD" clId="Web-{8A432643-78D4-4CA0-BF26-8A322898FD7F}" dt="2024-02-02T03:31:09.458" v="894" actId="20577"/>
          <ac:spMkLst>
            <pc:docMk/>
            <pc:sldMk cId="3724527578" sldId="288"/>
            <ac:spMk id="14" creationId="{0FC55A93-8902-E372-3AE6-63B6956AA126}"/>
          </ac:spMkLst>
        </pc:spChg>
        <pc:picChg chg="del">
          <ac:chgData name="Akanksha Upadhyay" userId="S::akanksha.upadhy7132@mytsom.ca::c130e4bf-907b-4ab0-a778-48de3a54dfa0" providerId="AD" clId="Web-{8A432643-78D4-4CA0-BF26-8A322898FD7F}" dt="2024-02-02T03:33:55.054" v="907"/>
          <ac:picMkLst>
            <pc:docMk/>
            <pc:sldMk cId="3724527578" sldId="288"/>
            <ac:picMk id="7" creationId="{FC82E9B5-74A0-F28A-F9F1-CF91CABE3F96}"/>
          </ac:picMkLst>
        </pc:picChg>
        <pc:picChg chg="add mod">
          <ac:chgData name="Akanksha Upadhyay" userId="S::akanksha.upadhy7132@mytsom.ca::c130e4bf-907b-4ab0-a778-48de3a54dfa0" providerId="AD" clId="Web-{8A432643-78D4-4CA0-BF26-8A322898FD7F}" dt="2024-02-02T03:32:49.772" v="906" actId="14100"/>
          <ac:picMkLst>
            <pc:docMk/>
            <pc:sldMk cId="3724527578" sldId="288"/>
            <ac:picMk id="15" creationId="{E4A02D5B-C072-43DB-4EB2-4ECF4D7059E0}"/>
          </ac:picMkLst>
        </pc:picChg>
        <pc:picChg chg="add del mod">
          <ac:chgData name="Akanksha Upadhyay" userId="S::akanksha.upadhy7132@mytsom.ca::c130e4bf-907b-4ab0-a778-48de3a54dfa0" providerId="AD" clId="Web-{8A432643-78D4-4CA0-BF26-8A322898FD7F}" dt="2024-02-02T03:34:49.102" v="910"/>
          <ac:picMkLst>
            <pc:docMk/>
            <pc:sldMk cId="3724527578" sldId="288"/>
            <ac:picMk id="17" creationId="{594E2F0E-5AB3-5FFB-35C2-3101ED08D65E}"/>
          </ac:picMkLst>
        </pc:picChg>
        <pc:picChg chg="add mod">
          <ac:chgData name="Akanksha Upadhyay" userId="S::akanksha.upadhy7132@mytsom.ca::c130e4bf-907b-4ab0-a778-48de3a54dfa0" providerId="AD" clId="Web-{8A432643-78D4-4CA0-BF26-8A322898FD7F}" dt="2024-02-02T03:35:21.165" v="913"/>
          <ac:picMkLst>
            <pc:docMk/>
            <pc:sldMk cId="3724527578" sldId="288"/>
            <ac:picMk id="18" creationId="{A9BD6A2F-6917-4725-C62D-96D39AA3E60C}"/>
          </ac:picMkLst>
        </pc:picChg>
      </pc:sldChg>
      <pc:sldChg chg="addSp delSp modSp modNotes">
        <pc:chgData name="Akanksha Upadhyay" userId="S::akanksha.upadhy7132@mytsom.ca::c130e4bf-907b-4ab0-a778-48de3a54dfa0" providerId="AD" clId="Web-{8A432643-78D4-4CA0-BF26-8A322898FD7F}" dt="2024-02-02T04:10:34.043" v="1494"/>
        <pc:sldMkLst>
          <pc:docMk/>
          <pc:sldMk cId="1554370123" sldId="289"/>
        </pc:sldMkLst>
        <pc:spChg chg="mod">
          <ac:chgData name="Akanksha Upadhyay" userId="S::akanksha.upadhy7132@mytsom.ca::c130e4bf-907b-4ab0-a778-48de3a54dfa0" providerId="AD" clId="Web-{8A432643-78D4-4CA0-BF26-8A322898FD7F}" dt="2024-02-02T03:42:29.610" v="1078" actId="20577"/>
          <ac:spMkLst>
            <pc:docMk/>
            <pc:sldMk cId="1554370123" sldId="289"/>
            <ac:spMk id="5" creationId="{D4969088-6479-B2AE-7621-A73A29EF93A2}"/>
          </ac:spMkLst>
        </pc:spChg>
        <pc:spChg chg="del mod">
          <ac:chgData name="Akanksha Upadhyay" userId="S::akanksha.upadhy7132@mytsom.ca::c130e4bf-907b-4ab0-a778-48de3a54dfa0" providerId="AD" clId="Web-{8A432643-78D4-4CA0-BF26-8A322898FD7F}" dt="2024-02-02T03:40:40.967" v="1050"/>
          <ac:spMkLst>
            <pc:docMk/>
            <pc:sldMk cId="1554370123" sldId="289"/>
            <ac:spMk id="6" creationId="{E4048023-10DB-124B-679C-DA0D5AD72592}"/>
          </ac:spMkLst>
        </pc:spChg>
        <pc:spChg chg="del mod">
          <ac:chgData name="Akanksha Upadhyay" userId="S::akanksha.upadhy7132@mytsom.ca::c130e4bf-907b-4ab0-a778-48de3a54dfa0" providerId="AD" clId="Web-{8A432643-78D4-4CA0-BF26-8A322898FD7F}" dt="2024-02-02T03:49:45.882" v="1272"/>
          <ac:spMkLst>
            <pc:docMk/>
            <pc:sldMk cId="1554370123" sldId="289"/>
            <ac:spMk id="11" creationId="{D2080031-6E19-8DB0-9447-A779872305C1}"/>
          </ac:spMkLst>
        </pc:spChg>
        <pc:spChg chg="mod">
          <ac:chgData name="Akanksha Upadhyay" userId="S::akanksha.upadhy7132@mytsom.ca::c130e4bf-907b-4ab0-a778-48de3a54dfa0" providerId="AD" clId="Web-{8A432643-78D4-4CA0-BF26-8A322898FD7F}" dt="2024-02-02T03:43:51.298" v="1142" actId="20577"/>
          <ac:spMkLst>
            <pc:docMk/>
            <pc:sldMk cId="1554370123" sldId="289"/>
            <ac:spMk id="14" creationId="{E0C875EB-F9F9-20EA-F543-C51131CDEC86}"/>
          </ac:spMkLst>
        </pc:spChg>
        <pc:spChg chg="mod">
          <ac:chgData name="Akanksha Upadhyay" userId="S::akanksha.upadhy7132@mytsom.ca::c130e4bf-907b-4ab0-a778-48de3a54dfa0" providerId="AD" clId="Web-{8A432643-78D4-4CA0-BF26-8A322898FD7F}" dt="2024-02-02T03:48:58.350" v="1263" actId="20577"/>
          <ac:spMkLst>
            <pc:docMk/>
            <pc:sldMk cId="1554370123" sldId="289"/>
            <ac:spMk id="15" creationId="{C1F473F1-6668-5278-58C5-25C36E9C6707}"/>
          </ac:spMkLst>
        </pc:spChg>
        <pc:spChg chg="add mod">
          <ac:chgData name="Akanksha Upadhyay" userId="S::akanksha.upadhy7132@mytsom.ca::c130e4bf-907b-4ab0-a778-48de3a54dfa0" providerId="AD" clId="Web-{8A432643-78D4-4CA0-BF26-8A322898FD7F}" dt="2024-02-02T03:50:13.898" v="1276" actId="1076"/>
          <ac:spMkLst>
            <pc:docMk/>
            <pc:sldMk cId="1554370123" sldId="289"/>
            <ac:spMk id="16" creationId="{F54D9F5F-A634-CC69-5010-CA06734BF370}"/>
          </ac:spMkLst>
        </pc:spChg>
        <pc:picChg chg="del">
          <ac:chgData name="Akanksha Upadhyay" userId="S::akanksha.upadhy7132@mytsom.ca::c130e4bf-907b-4ab0-a778-48de3a54dfa0" providerId="AD" clId="Web-{8A432643-78D4-4CA0-BF26-8A322898FD7F}" dt="2024-02-02T03:51:54.072" v="1277"/>
          <ac:picMkLst>
            <pc:docMk/>
            <pc:sldMk cId="1554370123" sldId="289"/>
            <ac:picMk id="2" creationId="{E1CA2095-F10A-B8F2-F793-1A02365EB521}"/>
          </ac:picMkLst>
        </pc:picChg>
        <pc:picChg chg="mod">
          <ac:chgData name="Akanksha Upadhyay" userId="S::akanksha.upadhy7132@mytsom.ca::c130e4bf-907b-4ab0-a778-48de3a54dfa0" providerId="AD" clId="Web-{8A432643-78D4-4CA0-BF26-8A322898FD7F}" dt="2024-02-02T03:42:17.953" v="1059" actId="1076"/>
          <ac:picMkLst>
            <pc:docMk/>
            <pc:sldMk cId="1554370123" sldId="289"/>
            <ac:picMk id="3" creationId="{565D526A-F737-DB7F-50B9-12E61EC81363}"/>
          </ac:picMkLst>
        </pc:picChg>
        <pc:picChg chg="add mod">
          <ac:chgData name="Akanksha Upadhyay" userId="S::akanksha.upadhy7132@mytsom.ca::c130e4bf-907b-4ab0-a778-48de3a54dfa0" providerId="AD" clId="Web-{8A432643-78D4-4CA0-BF26-8A322898FD7F}" dt="2024-02-02T03:49:34.476" v="1270" actId="14100"/>
          <ac:picMkLst>
            <pc:docMk/>
            <pc:sldMk cId="1554370123" sldId="289"/>
            <ac:picMk id="7" creationId="{B44419AF-4EEA-20D8-5FE8-0CB7F0C1EC1D}"/>
          </ac:picMkLst>
        </pc:picChg>
        <pc:picChg chg="add mod">
          <ac:chgData name="Akanksha Upadhyay" userId="S::akanksha.upadhy7132@mytsom.ca::c130e4bf-907b-4ab0-a778-48de3a54dfa0" providerId="AD" clId="Web-{8A432643-78D4-4CA0-BF26-8A322898FD7F}" dt="2024-02-02T03:52:13.072" v="1279" actId="1076"/>
          <ac:picMkLst>
            <pc:docMk/>
            <pc:sldMk cId="1554370123" sldId="289"/>
            <ac:picMk id="18" creationId="{6C346EDC-C596-8D58-3640-FAAD519E1405}"/>
          </ac:picMkLst>
        </pc:picChg>
      </pc:sldChg>
      <pc:sldChg chg="addSp delSp modSp">
        <pc:chgData name="Akanksha Upadhyay" userId="S::akanksha.upadhy7132@mytsom.ca::c130e4bf-907b-4ab0-a778-48de3a54dfa0" providerId="AD" clId="Web-{8A432643-78D4-4CA0-BF26-8A322898FD7F}" dt="2024-02-02T04:27:30.387" v="2001" actId="20577"/>
        <pc:sldMkLst>
          <pc:docMk/>
          <pc:sldMk cId="1283439692" sldId="290"/>
        </pc:sldMkLst>
        <pc:spChg chg="del mod">
          <ac:chgData name="Akanksha Upadhyay" userId="S::akanksha.upadhy7132@mytsom.ca::c130e4bf-907b-4ab0-a778-48de3a54dfa0" providerId="AD" clId="Web-{8A432643-78D4-4CA0-BF26-8A322898FD7F}" dt="2024-02-02T04:11:33.044" v="1539"/>
          <ac:spMkLst>
            <pc:docMk/>
            <pc:sldMk cId="1283439692" sldId="290"/>
            <ac:spMk id="6" creationId="{E4048023-10DB-124B-679C-DA0D5AD72592}"/>
          </ac:spMkLst>
        </pc:spChg>
        <pc:spChg chg="mod">
          <ac:chgData name="Akanksha Upadhyay" userId="S::akanksha.upadhy7132@mytsom.ca::c130e4bf-907b-4ab0-a778-48de3a54dfa0" providerId="AD" clId="Web-{8A432643-78D4-4CA0-BF26-8A322898FD7F}" dt="2024-02-02T04:11:27.778" v="1535" actId="20577"/>
          <ac:spMkLst>
            <pc:docMk/>
            <pc:sldMk cId="1283439692" sldId="290"/>
            <ac:spMk id="9" creationId="{BAB7288F-B8A9-8560-830F-BDF8A743AD88}"/>
          </ac:spMkLst>
        </pc:spChg>
        <pc:spChg chg="mod">
          <ac:chgData name="Akanksha Upadhyay" userId="S::akanksha.upadhy7132@mytsom.ca::c130e4bf-907b-4ab0-a778-48de3a54dfa0" providerId="AD" clId="Web-{8A432643-78D4-4CA0-BF26-8A322898FD7F}" dt="2024-02-02T04:26:24.870" v="1913" actId="20577"/>
          <ac:spMkLst>
            <pc:docMk/>
            <pc:sldMk cId="1283439692" sldId="290"/>
            <ac:spMk id="16" creationId="{59968F58-C127-920E-CE45-BB68C7CB49B0}"/>
          </ac:spMkLst>
        </pc:spChg>
        <pc:spChg chg="mod">
          <ac:chgData name="Akanksha Upadhyay" userId="S::akanksha.upadhy7132@mytsom.ca::c130e4bf-907b-4ab0-a778-48de3a54dfa0" providerId="AD" clId="Web-{8A432643-78D4-4CA0-BF26-8A322898FD7F}" dt="2024-02-02T04:27:30.387" v="2001" actId="20577"/>
          <ac:spMkLst>
            <pc:docMk/>
            <pc:sldMk cId="1283439692" sldId="290"/>
            <ac:spMk id="17" creationId="{4E8A1C8A-8D94-1C36-6E94-67AB7541E8E1}"/>
          </ac:spMkLst>
        </pc:spChg>
        <pc:picChg chg="del">
          <ac:chgData name="Akanksha Upadhyay" userId="S::akanksha.upadhy7132@mytsom.ca::c130e4bf-907b-4ab0-a778-48de3a54dfa0" providerId="AD" clId="Web-{8A432643-78D4-4CA0-BF26-8A322898FD7F}" dt="2024-02-02T04:21:43.913" v="1731"/>
          <ac:picMkLst>
            <pc:docMk/>
            <pc:sldMk cId="1283439692" sldId="290"/>
            <ac:picMk id="2" creationId="{45B5FAB5-3C6A-C2E3-0411-5823E79CA3B9}"/>
          </ac:picMkLst>
        </pc:picChg>
        <pc:picChg chg="add mod">
          <ac:chgData name="Akanksha Upadhyay" userId="S::akanksha.upadhy7132@mytsom.ca::c130e4bf-907b-4ab0-a778-48de3a54dfa0" providerId="AD" clId="Web-{8A432643-78D4-4CA0-BF26-8A322898FD7F}" dt="2024-02-02T04:21:13.787" v="1730" actId="14100"/>
          <ac:picMkLst>
            <pc:docMk/>
            <pc:sldMk cId="1283439692" sldId="290"/>
            <ac:picMk id="3" creationId="{96B6DA6C-25C3-1B23-BD62-373FB96AB8E3}"/>
          </ac:picMkLst>
        </pc:picChg>
        <pc:picChg chg="add mod">
          <ac:chgData name="Akanksha Upadhyay" userId="S::akanksha.upadhy7132@mytsom.ca::c130e4bf-907b-4ab0-a778-48de3a54dfa0" providerId="AD" clId="Web-{8A432643-78D4-4CA0-BF26-8A322898FD7F}" dt="2024-02-02T04:24:41.697" v="1740" actId="1076"/>
          <ac:picMkLst>
            <pc:docMk/>
            <pc:sldMk cId="1283439692" sldId="290"/>
            <ac:picMk id="5" creationId="{AC0B9225-A593-6CCB-4235-D6FCB453BF66}"/>
          </ac:picMkLst>
        </pc:picChg>
        <pc:picChg chg="mod">
          <ac:chgData name="Akanksha Upadhyay" userId="S::akanksha.upadhy7132@mytsom.ca::c130e4bf-907b-4ab0-a778-48de3a54dfa0" providerId="AD" clId="Web-{8A432643-78D4-4CA0-BF26-8A322898FD7F}" dt="2024-02-02T04:17:23.846" v="1653" actId="1076"/>
          <ac:picMkLst>
            <pc:docMk/>
            <pc:sldMk cId="1283439692" sldId="290"/>
            <ac:picMk id="8" creationId="{D8935AB3-8558-31CA-2818-04A768A5A1FA}"/>
          </ac:picMkLst>
        </pc:picChg>
      </pc:sldChg>
    </pc:docChg>
  </pc:docChgLst>
  <pc:docChgLst>
    <pc:chgData name="Hale Muge Ucar" userId="S::hale.ucar4472@mytsom.ca::b2cebefa-9c4e-4174-98ec-5f70e74f1ed6" providerId="AD" clId="Web-{B0E2AECE-16B6-4960-A26D-9A473FDCE2A2}"/>
    <pc:docChg chg="modSld">
      <pc:chgData name="Hale Muge Ucar" userId="S::hale.ucar4472@mytsom.ca::b2cebefa-9c4e-4174-98ec-5f70e74f1ed6" providerId="AD" clId="Web-{B0E2AECE-16B6-4960-A26D-9A473FDCE2A2}" dt="2024-02-02T18:41:57.988" v="57"/>
      <pc:docMkLst>
        <pc:docMk/>
      </pc:docMkLst>
      <pc:sldChg chg="modNotes">
        <pc:chgData name="Hale Muge Ucar" userId="S::hale.ucar4472@mytsom.ca::b2cebefa-9c4e-4174-98ec-5f70e74f1ed6" providerId="AD" clId="Web-{B0E2AECE-16B6-4960-A26D-9A473FDCE2A2}" dt="2024-02-02T18:41:57.988" v="57"/>
        <pc:sldMkLst>
          <pc:docMk/>
          <pc:sldMk cId="624918956" sldId="308"/>
        </pc:sldMkLst>
      </pc:sldChg>
    </pc:docChg>
  </pc:docChgLst>
  <pc:docChgLst>
    <pc:chgData name="Kazuki Saito" userId="S::kazuki.saito4873@mytsom.ca::3d756ea0-7ec0-4b55-abf8-da05346b10c1" providerId="AD" clId="Web-{11AB390E-D418-458F-AF8A-2539359F3F8F}"/>
    <pc:docChg chg="delSld modSld">
      <pc:chgData name="Kazuki Saito" userId="S::kazuki.saito4873@mytsom.ca::3d756ea0-7ec0-4b55-abf8-da05346b10c1" providerId="AD" clId="Web-{11AB390E-D418-458F-AF8A-2539359F3F8F}" dt="2024-02-18T17:59:22.931" v="1"/>
      <pc:docMkLst>
        <pc:docMk/>
      </pc:docMkLst>
      <pc:sldChg chg="mod setBg">
        <pc:chgData name="Kazuki Saito" userId="S::kazuki.saito4873@mytsom.ca::3d756ea0-7ec0-4b55-abf8-da05346b10c1" providerId="AD" clId="Web-{11AB390E-D418-458F-AF8A-2539359F3F8F}" dt="2024-02-18T17:59:22.931" v="1"/>
        <pc:sldMkLst>
          <pc:docMk/>
          <pc:sldMk cId="2967132829" sldId="274"/>
        </pc:sldMkLst>
      </pc:sldChg>
      <pc:sldChg chg="del">
        <pc:chgData name="Kazuki Saito" userId="S::kazuki.saito4873@mytsom.ca::3d756ea0-7ec0-4b55-abf8-da05346b10c1" providerId="AD" clId="Web-{11AB390E-D418-458F-AF8A-2539359F3F8F}" dt="2024-02-18T17:58:56.383" v="0"/>
        <pc:sldMkLst>
          <pc:docMk/>
          <pc:sldMk cId="216918506" sldId="310"/>
        </pc:sldMkLst>
      </pc:sldChg>
    </pc:docChg>
  </pc:docChgLst>
  <pc:docChgLst>
    <pc:chgData name="Hale Muge Ucar" userId="S::hale.ucar4472@mytsom.ca::b2cebefa-9c4e-4174-98ec-5f70e74f1ed6" providerId="AD" clId="Web-{73DDF581-1DDF-43D4-996A-8860C9569D80}"/>
    <pc:docChg chg="modSld">
      <pc:chgData name="Hale Muge Ucar" userId="S::hale.ucar4472@mytsom.ca::b2cebefa-9c4e-4174-98ec-5f70e74f1ed6" providerId="AD" clId="Web-{73DDF581-1DDF-43D4-996A-8860C9569D80}" dt="2024-02-03T04:10:20.285" v="85" actId="1076"/>
      <pc:docMkLst>
        <pc:docMk/>
      </pc:docMkLst>
      <pc:sldChg chg="modSp">
        <pc:chgData name="Hale Muge Ucar" userId="S::hale.ucar4472@mytsom.ca::b2cebefa-9c4e-4174-98ec-5f70e74f1ed6" providerId="AD" clId="Web-{73DDF581-1DDF-43D4-996A-8860C9569D80}" dt="2024-02-03T04:09:02.987" v="81" actId="20577"/>
        <pc:sldMkLst>
          <pc:docMk/>
          <pc:sldMk cId="2542672935" sldId="276"/>
        </pc:sldMkLst>
        <pc:spChg chg="mod">
          <ac:chgData name="Hale Muge Ucar" userId="S::hale.ucar4472@mytsom.ca::b2cebefa-9c4e-4174-98ec-5f70e74f1ed6" providerId="AD" clId="Web-{73DDF581-1DDF-43D4-996A-8860C9569D80}" dt="2024-02-03T04:09:02.987" v="81" actId="20577"/>
          <ac:spMkLst>
            <pc:docMk/>
            <pc:sldMk cId="2542672935" sldId="276"/>
            <ac:spMk id="15" creationId="{91724100-E84A-C128-528C-02EA63158970}"/>
          </ac:spMkLst>
        </pc:spChg>
      </pc:sldChg>
      <pc:sldChg chg="modSp">
        <pc:chgData name="Hale Muge Ucar" userId="S::hale.ucar4472@mytsom.ca::b2cebefa-9c4e-4174-98ec-5f70e74f1ed6" providerId="AD" clId="Web-{73DDF581-1DDF-43D4-996A-8860C9569D80}" dt="2024-02-03T04:00:00.581" v="2" actId="14100"/>
        <pc:sldMkLst>
          <pc:docMk/>
          <pc:sldMk cId="2834632688" sldId="280"/>
        </pc:sldMkLst>
        <pc:spChg chg="mod">
          <ac:chgData name="Hale Muge Ucar" userId="S::hale.ucar4472@mytsom.ca::b2cebefa-9c4e-4174-98ec-5f70e74f1ed6" providerId="AD" clId="Web-{73DDF581-1DDF-43D4-996A-8860C9569D80}" dt="2024-02-03T04:00:00.581" v="2" actId="14100"/>
          <ac:spMkLst>
            <pc:docMk/>
            <pc:sldMk cId="2834632688" sldId="280"/>
            <ac:spMk id="6" creationId="{22FD43FD-9BFA-C88D-5809-7B885CC063AC}"/>
          </ac:spMkLst>
        </pc:spChg>
      </pc:sldChg>
      <pc:sldChg chg="addSp delSp modSp">
        <pc:chgData name="Hale Muge Ucar" userId="S::hale.ucar4472@mytsom.ca::b2cebefa-9c4e-4174-98ec-5f70e74f1ed6" providerId="AD" clId="Web-{73DDF581-1DDF-43D4-996A-8860C9569D80}" dt="2024-02-03T04:10:20.285" v="85" actId="1076"/>
        <pc:sldMkLst>
          <pc:docMk/>
          <pc:sldMk cId="3724527578" sldId="288"/>
        </pc:sldMkLst>
        <pc:picChg chg="add mod">
          <ac:chgData name="Hale Muge Ucar" userId="S::hale.ucar4472@mytsom.ca::b2cebefa-9c4e-4174-98ec-5f70e74f1ed6" providerId="AD" clId="Web-{73DDF581-1DDF-43D4-996A-8860C9569D80}" dt="2024-02-03T04:10:17.973" v="84" actId="1076"/>
          <ac:picMkLst>
            <pc:docMk/>
            <pc:sldMk cId="3724527578" sldId="288"/>
            <ac:picMk id="6" creationId="{97A032FC-F416-4BAE-EF24-27ABE53A5151}"/>
          </ac:picMkLst>
        </pc:picChg>
        <pc:picChg chg="mod">
          <ac:chgData name="Hale Muge Ucar" userId="S::hale.ucar4472@mytsom.ca::b2cebefa-9c4e-4174-98ec-5f70e74f1ed6" providerId="AD" clId="Web-{73DDF581-1DDF-43D4-996A-8860C9569D80}" dt="2024-02-03T04:10:20.285" v="85" actId="1076"/>
          <ac:picMkLst>
            <pc:docMk/>
            <pc:sldMk cId="3724527578" sldId="288"/>
            <ac:picMk id="15" creationId="{E4A02D5B-C072-43DB-4EB2-4ECF4D7059E0}"/>
          </ac:picMkLst>
        </pc:picChg>
        <pc:picChg chg="del">
          <ac:chgData name="Hale Muge Ucar" userId="S::hale.ucar4472@mytsom.ca::b2cebefa-9c4e-4174-98ec-5f70e74f1ed6" providerId="AD" clId="Web-{73DDF581-1DDF-43D4-996A-8860C9569D80}" dt="2024-02-03T04:10:13.301" v="82"/>
          <ac:picMkLst>
            <pc:docMk/>
            <pc:sldMk cId="3724527578" sldId="288"/>
            <ac:picMk id="18" creationId="{A9BD6A2F-6917-4725-C62D-96D39AA3E60C}"/>
          </ac:picMkLst>
        </pc:picChg>
      </pc:sldChg>
      <pc:sldChg chg="addSp delSp modSp">
        <pc:chgData name="Hale Muge Ucar" userId="S::hale.ucar4472@mytsom.ca::b2cebefa-9c4e-4174-98ec-5f70e74f1ed6" providerId="AD" clId="Web-{73DDF581-1DDF-43D4-996A-8860C9569D80}" dt="2024-02-03T04:05:55.202" v="50" actId="1076"/>
        <pc:sldMkLst>
          <pc:docMk/>
          <pc:sldMk cId="1554370123" sldId="289"/>
        </pc:sldMkLst>
        <pc:spChg chg="mod">
          <ac:chgData name="Hale Muge Ucar" userId="S::hale.ucar4472@mytsom.ca::b2cebefa-9c4e-4174-98ec-5f70e74f1ed6" providerId="AD" clId="Web-{73DDF581-1DDF-43D4-996A-8860C9569D80}" dt="2024-02-03T04:05:17.248" v="43" actId="1076"/>
          <ac:spMkLst>
            <pc:docMk/>
            <pc:sldMk cId="1554370123" sldId="289"/>
            <ac:spMk id="2" creationId="{68C5C695-D66F-1E07-AED8-8BA9BEAA023A}"/>
          </ac:spMkLst>
        </pc:spChg>
        <pc:spChg chg="mod">
          <ac:chgData name="Hale Muge Ucar" userId="S::hale.ucar4472@mytsom.ca::b2cebefa-9c4e-4174-98ec-5f70e74f1ed6" providerId="AD" clId="Web-{73DDF581-1DDF-43D4-996A-8860C9569D80}" dt="2024-02-03T04:05:55.202" v="50" actId="1076"/>
          <ac:spMkLst>
            <pc:docMk/>
            <pc:sldMk cId="1554370123" sldId="289"/>
            <ac:spMk id="11" creationId="{5C12B884-3880-A9C7-3C16-260AAA2D2D16}"/>
          </ac:spMkLst>
        </pc:spChg>
        <pc:spChg chg="mod">
          <ac:chgData name="Hale Muge Ucar" userId="S::hale.ucar4472@mytsom.ca::b2cebefa-9c4e-4174-98ec-5f70e74f1ed6" providerId="AD" clId="Web-{73DDF581-1DDF-43D4-996A-8860C9569D80}" dt="2024-02-03T04:04:56.529" v="38" actId="1076"/>
          <ac:spMkLst>
            <pc:docMk/>
            <pc:sldMk cId="1554370123" sldId="289"/>
            <ac:spMk id="20" creationId="{B0B75658-373C-19DE-1007-209083ACE41C}"/>
          </ac:spMkLst>
        </pc:spChg>
        <pc:picChg chg="add mod">
          <ac:chgData name="Hale Muge Ucar" userId="S::hale.ucar4472@mytsom.ca::b2cebefa-9c4e-4174-98ec-5f70e74f1ed6" providerId="AD" clId="Web-{73DDF581-1DDF-43D4-996A-8860C9569D80}" dt="2024-02-03T04:05:05.842" v="41" actId="14100"/>
          <ac:picMkLst>
            <pc:docMk/>
            <pc:sldMk cId="1554370123" sldId="289"/>
            <ac:picMk id="3" creationId="{4A1533BF-DFA0-A471-A4CF-CB992E789F8E}"/>
          </ac:picMkLst>
        </pc:picChg>
        <pc:picChg chg="mod">
          <ac:chgData name="Hale Muge Ucar" userId="S::hale.ucar4472@mytsom.ca::b2cebefa-9c4e-4174-98ec-5f70e74f1ed6" providerId="AD" clId="Web-{73DDF581-1DDF-43D4-996A-8860C9569D80}" dt="2024-02-03T04:05:30.608" v="47" actId="14100"/>
          <ac:picMkLst>
            <pc:docMk/>
            <pc:sldMk cId="1554370123" sldId="289"/>
            <ac:picMk id="7" creationId="{B44419AF-4EEA-20D8-5FE8-0CB7F0C1EC1D}"/>
          </ac:picMkLst>
        </pc:picChg>
        <pc:picChg chg="del">
          <ac:chgData name="Hale Muge Ucar" userId="S::hale.ucar4472@mytsom.ca::b2cebefa-9c4e-4174-98ec-5f70e74f1ed6" providerId="AD" clId="Web-{73DDF581-1DDF-43D4-996A-8860C9569D80}" dt="2024-02-03T04:04:53.045" v="37"/>
          <ac:picMkLst>
            <pc:docMk/>
            <pc:sldMk cId="1554370123" sldId="289"/>
            <ac:picMk id="18" creationId="{6C346EDC-C596-8D58-3640-FAAD519E1405}"/>
          </ac:picMkLst>
        </pc:picChg>
      </pc:sldChg>
      <pc:sldChg chg="addSp delSp modSp">
        <pc:chgData name="Hale Muge Ucar" userId="S::hale.ucar4472@mytsom.ca::b2cebefa-9c4e-4174-98ec-5f70e74f1ed6" providerId="AD" clId="Web-{73DDF581-1DDF-43D4-996A-8860C9569D80}" dt="2024-02-03T04:07:35.533" v="60" actId="1076"/>
        <pc:sldMkLst>
          <pc:docMk/>
          <pc:sldMk cId="1283439692" sldId="290"/>
        </pc:sldMkLst>
        <pc:picChg chg="add del mod">
          <ac:chgData name="Hale Muge Ucar" userId="S::hale.ucar4472@mytsom.ca::b2cebefa-9c4e-4174-98ec-5f70e74f1ed6" providerId="AD" clId="Web-{73DDF581-1DDF-43D4-996A-8860C9569D80}" dt="2024-02-03T04:07:22.111" v="56"/>
          <ac:picMkLst>
            <pc:docMk/>
            <pc:sldMk cId="1283439692" sldId="290"/>
            <ac:picMk id="2" creationId="{E6B8F83A-F97F-F566-8B50-18748B393845}"/>
          </ac:picMkLst>
        </pc:picChg>
        <pc:picChg chg="add mod">
          <ac:chgData name="Hale Muge Ucar" userId="S::hale.ucar4472@mytsom.ca::b2cebefa-9c4e-4174-98ec-5f70e74f1ed6" providerId="AD" clId="Web-{73DDF581-1DDF-43D4-996A-8860C9569D80}" dt="2024-02-03T04:07:27.955" v="58" actId="1076"/>
          <ac:picMkLst>
            <pc:docMk/>
            <pc:sldMk cId="1283439692" sldId="290"/>
            <ac:picMk id="3" creationId="{AED0818A-A0F7-ACF0-9AFA-7376FEC67B17}"/>
          </ac:picMkLst>
        </pc:picChg>
        <pc:picChg chg="del">
          <ac:chgData name="Hale Muge Ucar" userId="S::hale.ucar4472@mytsom.ca::b2cebefa-9c4e-4174-98ec-5f70e74f1ed6" providerId="AD" clId="Web-{73DDF581-1DDF-43D4-996A-8860C9569D80}" dt="2024-02-03T04:06:33.484" v="51"/>
          <ac:picMkLst>
            <pc:docMk/>
            <pc:sldMk cId="1283439692" sldId="290"/>
            <ac:picMk id="7" creationId="{81FAE442-FA07-B00C-699A-6033EEAF99F1}"/>
          </ac:picMkLst>
        </pc:picChg>
        <pc:picChg chg="mod">
          <ac:chgData name="Hale Muge Ucar" userId="S::hale.ucar4472@mytsom.ca::b2cebefa-9c4e-4174-98ec-5f70e74f1ed6" providerId="AD" clId="Web-{73DDF581-1DDF-43D4-996A-8860C9569D80}" dt="2024-02-03T04:07:35.533" v="60" actId="1076"/>
          <ac:picMkLst>
            <pc:docMk/>
            <pc:sldMk cId="1283439692" sldId="290"/>
            <ac:picMk id="18" creationId="{B951754A-077B-CB1A-75F7-9F8BA36C0513}"/>
          </ac:picMkLst>
        </pc:picChg>
      </pc:sldChg>
      <pc:sldChg chg="delSp modSp">
        <pc:chgData name="Hale Muge Ucar" userId="S::hale.ucar4472@mytsom.ca::b2cebefa-9c4e-4174-98ec-5f70e74f1ed6" providerId="AD" clId="Web-{73DDF581-1DDF-43D4-996A-8860C9569D80}" dt="2024-02-03T04:08:30.159" v="67"/>
        <pc:sldMkLst>
          <pc:docMk/>
          <pc:sldMk cId="3186799301" sldId="292"/>
        </pc:sldMkLst>
        <pc:spChg chg="mod">
          <ac:chgData name="Hale Muge Ucar" userId="S::hale.ucar4472@mytsom.ca::b2cebefa-9c4e-4174-98ec-5f70e74f1ed6" providerId="AD" clId="Web-{73DDF581-1DDF-43D4-996A-8860C9569D80}" dt="2024-02-03T04:07:45.470" v="61" actId="20577"/>
          <ac:spMkLst>
            <pc:docMk/>
            <pc:sldMk cId="3186799301" sldId="292"/>
            <ac:spMk id="4" creationId="{0AF5FBAF-0F7D-5705-61E7-081438F0CF50}"/>
          </ac:spMkLst>
        </pc:spChg>
        <pc:spChg chg="del">
          <ac:chgData name="Hale Muge Ucar" userId="S::hale.ucar4472@mytsom.ca::b2cebefa-9c4e-4174-98ec-5f70e74f1ed6" providerId="AD" clId="Web-{73DDF581-1DDF-43D4-996A-8860C9569D80}" dt="2024-02-03T04:08:30.159" v="67"/>
          <ac:spMkLst>
            <pc:docMk/>
            <pc:sldMk cId="3186799301" sldId="292"/>
            <ac:spMk id="7" creationId="{E2BDD8F3-8CC4-0327-2593-4A3521FFD6CA}"/>
          </ac:spMkLst>
        </pc:spChg>
        <pc:spChg chg="mod">
          <ac:chgData name="Hale Muge Ucar" userId="S::hale.ucar4472@mytsom.ca::b2cebefa-9c4e-4174-98ec-5f70e74f1ed6" providerId="AD" clId="Web-{73DDF581-1DDF-43D4-996A-8860C9569D80}" dt="2024-02-03T04:08:01.611" v="66" actId="20577"/>
          <ac:spMkLst>
            <pc:docMk/>
            <pc:sldMk cId="3186799301" sldId="292"/>
            <ac:spMk id="13" creationId="{4FA6330A-8EDF-4369-5741-B6F91AC6AA08}"/>
          </ac:spMkLst>
        </pc:spChg>
      </pc:sldChg>
      <pc:sldChg chg="addSp delSp modSp">
        <pc:chgData name="Hale Muge Ucar" userId="S::hale.ucar4472@mytsom.ca::b2cebefa-9c4e-4174-98ec-5f70e74f1ed6" providerId="AD" clId="Web-{73DDF581-1DDF-43D4-996A-8860C9569D80}" dt="2024-02-03T04:01:15.645" v="5"/>
        <pc:sldMkLst>
          <pc:docMk/>
          <pc:sldMk cId="854028857" sldId="305"/>
        </pc:sldMkLst>
        <pc:picChg chg="del">
          <ac:chgData name="Hale Muge Ucar" userId="S::hale.ucar4472@mytsom.ca::b2cebefa-9c4e-4174-98ec-5f70e74f1ed6" providerId="AD" clId="Web-{73DDF581-1DDF-43D4-996A-8860C9569D80}" dt="2024-02-03T04:01:11.239" v="3"/>
          <ac:picMkLst>
            <pc:docMk/>
            <pc:sldMk cId="854028857" sldId="305"/>
            <ac:picMk id="3" creationId="{09C0D573-BE25-6ADB-16A8-47B19EF8BCFF}"/>
          </ac:picMkLst>
        </pc:picChg>
        <pc:picChg chg="add mod">
          <ac:chgData name="Hale Muge Ucar" userId="S::hale.ucar4472@mytsom.ca::b2cebefa-9c4e-4174-98ec-5f70e74f1ed6" providerId="AD" clId="Web-{73DDF581-1DDF-43D4-996A-8860C9569D80}" dt="2024-02-03T04:01:15.645" v="5"/>
          <ac:picMkLst>
            <pc:docMk/>
            <pc:sldMk cId="854028857" sldId="305"/>
            <ac:picMk id="4" creationId="{6950AF2F-E9AE-F391-E740-B69BE7B38EEA}"/>
          </ac:picMkLst>
        </pc:picChg>
      </pc:sldChg>
      <pc:sldChg chg="modSp">
        <pc:chgData name="Hale Muge Ucar" userId="S::hale.ucar4472@mytsom.ca::b2cebefa-9c4e-4174-98ec-5f70e74f1ed6" providerId="AD" clId="Web-{73DDF581-1DDF-43D4-996A-8860C9569D80}" dt="2024-02-03T04:02:23.630" v="26" actId="20577"/>
        <pc:sldMkLst>
          <pc:docMk/>
          <pc:sldMk cId="1039344760" sldId="306"/>
        </pc:sldMkLst>
        <pc:spChg chg="mod">
          <ac:chgData name="Hale Muge Ucar" userId="S::hale.ucar4472@mytsom.ca::b2cebefa-9c4e-4174-98ec-5f70e74f1ed6" providerId="AD" clId="Web-{73DDF581-1DDF-43D4-996A-8860C9569D80}" dt="2024-02-03T04:02:23.630" v="26" actId="20577"/>
          <ac:spMkLst>
            <pc:docMk/>
            <pc:sldMk cId="1039344760" sldId="306"/>
            <ac:spMk id="8" creationId="{9C1A0E07-6116-7FE9-9865-D9750A273EA3}"/>
          </ac:spMkLst>
        </pc:spChg>
      </pc:sldChg>
      <pc:sldChg chg="modSp">
        <pc:chgData name="Hale Muge Ucar" userId="S::hale.ucar4472@mytsom.ca::b2cebefa-9c4e-4174-98ec-5f70e74f1ed6" providerId="AD" clId="Web-{73DDF581-1DDF-43D4-996A-8860C9569D80}" dt="2024-02-03T04:02:37.193" v="31" actId="20577"/>
        <pc:sldMkLst>
          <pc:docMk/>
          <pc:sldMk cId="695404686" sldId="307"/>
        </pc:sldMkLst>
        <pc:spChg chg="mod">
          <ac:chgData name="Hale Muge Ucar" userId="S::hale.ucar4472@mytsom.ca::b2cebefa-9c4e-4174-98ec-5f70e74f1ed6" providerId="AD" clId="Web-{73DDF581-1DDF-43D4-996A-8860C9569D80}" dt="2024-02-03T04:02:37.193" v="31" actId="20577"/>
          <ac:spMkLst>
            <pc:docMk/>
            <pc:sldMk cId="695404686" sldId="307"/>
            <ac:spMk id="8" creationId="{A6E65575-BB61-EC51-6F1F-E19BD9AA57AF}"/>
          </ac:spMkLst>
        </pc:spChg>
      </pc:sldChg>
      <pc:sldChg chg="modSp">
        <pc:chgData name="Hale Muge Ucar" userId="S::hale.ucar4472@mytsom.ca::b2cebefa-9c4e-4174-98ec-5f70e74f1ed6" providerId="AD" clId="Web-{73DDF581-1DDF-43D4-996A-8860C9569D80}" dt="2024-02-03T04:02:45.303" v="34" actId="20577"/>
        <pc:sldMkLst>
          <pc:docMk/>
          <pc:sldMk cId="624918956" sldId="308"/>
        </pc:sldMkLst>
        <pc:spChg chg="mod">
          <ac:chgData name="Hale Muge Ucar" userId="S::hale.ucar4472@mytsom.ca::b2cebefa-9c4e-4174-98ec-5f70e74f1ed6" providerId="AD" clId="Web-{73DDF581-1DDF-43D4-996A-8860C9569D80}" dt="2024-02-03T04:02:45.303" v="34" actId="20577"/>
          <ac:spMkLst>
            <pc:docMk/>
            <pc:sldMk cId="624918956" sldId="308"/>
            <ac:spMk id="8" creationId="{EDE0D8DF-A131-B81D-A0F8-9B91414DD5B8}"/>
          </ac:spMkLst>
        </pc:spChg>
      </pc:sldChg>
    </pc:docChg>
  </pc:docChgLst>
  <pc:docChgLst>
    <pc:chgData name="Kazuki Saito" userId="S::kazuki.saito4873@mytsom.ca::3d756ea0-7ec0-4b55-abf8-da05346b10c1" providerId="AD" clId="Web-{412CEC3C-E09D-42CC-90F1-253AC9DE649D}"/>
    <pc:docChg chg="addSld delSld modSld sldOrd">
      <pc:chgData name="Kazuki Saito" userId="S::kazuki.saito4873@mytsom.ca::3d756ea0-7ec0-4b55-abf8-da05346b10c1" providerId="AD" clId="Web-{412CEC3C-E09D-42CC-90F1-253AC9DE649D}" dt="2024-01-26T01:56:39.443" v="198" actId="20577"/>
      <pc:docMkLst>
        <pc:docMk/>
      </pc:docMkLst>
      <pc:sldChg chg="addSp delSp modSp mod setBg setClrOvrMap">
        <pc:chgData name="Kazuki Saito" userId="S::kazuki.saito4873@mytsom.ca::3d756ea0-7ec0-4b55-abf8-da05346b10c1" providerId="AD" clId="Web-{412CEC3C-E09D-42CC-90F1-253AC9DE649D}" dt="2024-01-25T19:57:59.356" v="19"/>
        <pc:sldMkLst>
          <pc:docMk/>
          <pc:sldMk cId="1442089544" sldId="256"/>
        </pc:sldMkLst>
        <pc:spChg chg="mod">
          <ac:chgData name="Kazuki Saito" userId="S::kazuki.saito4873@mytsom.ca::3d756ea0-7ec0-4b55-abf8-da05346b10c1" providerId="AD" clId="Web-{412CEC3C-E09D-42CC-90F1-253AC9DE649D}" dt="2024-01-25T19:57:59.356" v="19"/>
          <ac:spMkLst>
            <pc:docMk/>
            <pc:sldMk cId="1442089544" sldId="256"/>
            <ac:spMk id="2" creationId="{10C89A3F-D7DD-4A69-6DCB-8B82DE6FA027}"/>
          </ac:spMkLst>
        </pc:spChg>
        <pc:spChg chg="mod">
          <ac:chgData name="Kazuki Saito" userId="S::kazuki.saito4873@mytsom.ca::3d756ea0-7ec0-4b55-abf8-da05346b10c1" providerId="AD" clId="Web-{412CEC3C-E09D-42CC-90F1-253AC9DE649D}" dt="2024-01-25T19:57:59.356" v="19"/>
          <ac:spMkLst>
            <pc:docMk/>
            <pc:sldMk cId="1442089544" sldId="256"/>
            <ac:spMk id="3" creationId="{49EF2930-17A6-F849-D5F3-47F9A9870F1D}"/>
          </ac:spMkLst>
        </pc:spChg>
        <pc:spChg chg="add del">
          <ac:chgData name="Kazuki Saito" userId="S::kazuki.saito4873@mytsom.ca::3d756ea0-7ec0-4b55-abf8-da05346b10c1" providerId="AD" clId="Web-{412CEC3C-E09D-42CC-90F1-253AC9DE649D}" dt="2024-01-25T19:57:30.090" v="4"/>
          <ac:spMkLst>
            <pc:docMk/>
            <pc:sldMk cId="1442089544" sldId="256"/>
            <ac:spMk id="8" creationId="{0E30439A-8A5B-46EC-8283-9B6B031D40D0}"/>
          </ac:spMkLst>
        </pc:spChg>
        <pc:spChg chg="add del">
          <ac:chgData name="Kazuki Saito" userId="S::kazuki.saito4873@mytsom.ca::3d756ea0-7ec0-4b55-abf8-da05346b10c1" providerId="AD" clId="Web-{412CEC3C-E09D-42CC-90F1-253AC9DE649D}" dt="2024-01-25T19:57:59.356" v="19"/>
          <ac:spMkLst>
            <pc:docMk/>
            <pc:sldMk cId="1442089544" sldId="256"/>
            <ac:spMk id="9" creationId="{71B2258F-86CA-4D4D-8270-BC05FCDEBFB3}"/>
          </ac:spMkLst>
        </pc:spChg>
        <pc:spChg chg="add del">
          <ac:chgData name="Kazuki Saito" userId="S::kazuki.saito4873@mytsom.ca::3d756ea0-7ec0-4b55-abf8-da05346b10c1" providerId="AD" clId="Web-{412CEC3C-E09D-42CC-90F1-253AC9DE649D}" dt="2024-01-25T19:57:30.090" v="4"/>
          <ac:spMkLst>
            <pc:docMk/>
            <pc:sldMk cId="1442089544" sldId="256"/>
            <ac:spMk id="10" creationId="{5CEAD642-85CF-4750-8432-7C80C901F001}"/>
          </ac:spMkLst>
        </pc:spChg>
        <pc:spChg chg="add">
          <ac:chgData name="Kazuki Saito" userId="S::kazuki.saito4873@mytsom.ca::3d756ea0-7ec0-4b55-abf8-da05346b10c1" providerId="AD" clId="Web-{412CEC3C-E09D-42CC-90F1-253AC9DE649D}" dt="2024-01-25T19:57:59.356" v="19"/>
          <ac:spMkLst>
            <pc:docMk/>
            <pc:sldMk cId="1442089544" sldId="256"/>
            <ac:spMk id="11" creationId="{7DA3C418-758E-4180-A5D0-8655D6804587}"/>
          </ac:spMkLst>
        </pc:spChg>
        <pc:spChg chg="add del">
          <ac:chgData name="Kazuki Saito" userId="S::kazuki.saito4873@mytsom.ca::3d756ea0-7ec0-4b55-abf8-da05346b10c1" providerId="AD" clId="Web-{412CEC3C-E09D-42CC-90F1-253AC9DE649D}" dt="2024-01-25T19:57:30.090" v="4"/>
          <ac:spMkLst>
            <pc:docMk/>
            <pc:sldMk cId="1442089544" sldId="256"/>
            <ac:spMk id="12" creationId="{FA33EEAE-15D5-4119-8C1E-89D943F911EF}"/>
          </ac:spMkLst>
        </pc:spChg>
        <pc:spChg chg="add">
          <ac:chgData name="Kazuki Saito" userId="S::kazuki.saito4873@mytsom.ca::3d756ea0-7ec0-4b55-abf8-da05346b10c1" providerId="AD" clId="Web-{412CEC3C-E09D-42CC-90F1-253AC9DE649D}" dt="2024-01-25T19:57:59.356" v="19"/>
          <ac:spMkLst>
            <pc:docMk/>
            <pc:sldMk cId="1442089544" sldId="256"/>
            <ac:spMk id="13" creationId="{28C8EF06-5EC3-4883-AFAF-D74FF46550FB}"/>
          </ac:spMkLst>
        </pc:spChg>
        <pc:spChg chg="add del">
          <ac:chgData name="Kazuki Saito" userId="S::kazuki.saito4873@mytsom.ca::3d756ea0-7ec0-4b55-abf8-da05346b10c1" providerId="AD" clId="Web-{412CEC3C-E09D-42CC-90F1-253AC9DE649D}" dt="2024-01-25T19:57:30.090" v="4"/>
          <ac:spMkLst>
            <pc:docMk/>
            <pc:sldMk cId="1442089544" sldId="256"/>
            <ac:spMk id="14" creationId="{730D8B3B-9B80-4025-B934-26DC7D7CD231}"/>
          </ac:spMkLst>
        </pc:spChg>
        <pc:spChg chg="add del">
          <ac:chgData name="Kazuki Saito" userId="S::kazuki.saito4873@mytsom.ca::3d756ea0-7ec0-4b55-abf8-da05346b10c1" providerId="AD" clId="Web-{412CEC3C-E09D-42CC-90F1-253AC9DE649D}" dt="2024-01-25T19:57:30.090" v="4"/>
          <ac:spMkLst>
            <pc:docMk/>
            <pc:sldMk cId="1442089544" sldId="256"/>
            <ac:spMk id="16" creationId="{B5A1B09C-1565-46F8-B70F-621C5EB48A09}"/>
          </ac:spMkLst>
        </pc:spChg>
        <pc:spChg chg="add del">
          <ac:chgData name="Kazuki Saito" userId="S::kazuki.saito4873@mytsom.ca::3d756ea0-7ec0-4b55-abf8-da05346b10c1" providerId="AD" clId="Web-{412CEC3C-E09D-42CC-90F1-253AC9DE649D}" dt="2024-01-25T19:57:30.090" v="4"/>
          <ac:spMkLst>
            <pc:docMk/>
            <pc:sldMk cId="1442089544" sldId="256"/>
            <ac:spMk id="18" creationId="{8C516CC8-80AC-446C-A56E-9F54B7210402}"/>
          </ac:spMkLst>
        </pc:spChg>
        <pc:spChg chg="add del">
          <ac:chgData name="Kazuki Saito" userId="S::kazuki.saito4873@mytsom.ca::3d756ea0-7ec0-4b55-abf8-da05346b10c1" providerId="AD" clId="Web-{412CEC3C-E09D-42CC-90F1-253AC9DE649D}" dt="2024-01-25T19:57:30.090" v="4"/>
          <ac:spMkLst>
            <pc:docMk/>
            <pc:sldMk cId="1442089544" sldId="256"/>
            <ac:spMk id="20" creationId="{53947E58-F088-49F1-A3D1-DEA690192E84}"/>
          </ac:spMkLst>
        </pc:spChg>
        <pc:picChg chg="add mod">
          <ac:chgData name="Kazuki Saito" userId="S::kazuki.saito4873@mytsom.ca::3d756ea0-7ec0-4b55-abf8-da05346b10c1" providerId="AD" clId="Web-{412CEC3C-E09D-42CC-90F1-253AC9DE649D}" dt="2024-01-25T19:57:59.356" v="19"/>
          <ac:picMkLst>
            <pc:docMk/>
            <pc:sldMk cId="1442089544" sldId="256"/>
            <ac:picMk id="5" creationId="{8D21E265-9259-040B-576A-74B432EF5CFF}"/>
          </ac:picMkLst>
        </pc:picChg>
      </pc:sldChg>
      <pc:sldChg chg="addSp delSp modSp new del mod setBg">
        <pc:chgData name="Kazuki Saito" userId="S::kazuki.saito4873@mytsom.ca::3d756ea0-7ec0-4b55-abf8-da05346b10c1" providerId="AD" clId="Web-{412CEC3C-E09D-42CC-90F1-253AC9DE649D}" dt="2024-01-25T19:58:05.981" v="20"/>
        <pc:sldMkLst>
          <pc:docMk/>
          <pc:sldMk cId="406329843" sldId="257"/>
        </pc:sldMkLst>
        <pc:spChg chg="mod">
          <ac:chgData name="Kazuki Saito" userId="S::kazuki.saito4873@mytsom.ca::3d756ea0-7ec0-4b55-abf8-da05346b10c1" providerId="AD" clId="Web-{412CEC3C-E09D-42CC-90F1-253AC9DE649D}" dt="2024-01-25T19:57:52.856" v="18"/>
          <ac:spMkLst>
            <pc:docMk/>
            <pc:sldMk cId="406329843" sldId="257"/>
            <ac:spMk id="2" creationId="{2931A054-2560-031E-22FE-5631FC636623}"/>
          </ac:spMkLst>
        </pc:spChg>
        <pc:spChg chg="del mod">
          <ac:chgData name="Kazuki Saito" userId="S::kazuki.saito4873@mytsom.ca::3d756ea0-7ec0-4b55-abf8-da05346b10c1" providerId="AD" clId="Web-{412CEC3C-E09D-42CC-90F1-253AC9DE649D}" dt="2024-01-25T19:57:52.856" v="18"/>
          <ac:spMkLst>
            <pc:docMk/>
            <pc:sldMk cId="406329843" sldId="257"/>
            <ac:spMk id="3" creationId="{7C18150A-D932-4BF0-0C04-7BA9F59BD8ED}"/>
          </ac:spMkLst>
        </pc:spChg>
        <pc:spChg chg="add del">
          <ac:chgData name="Kazuki Saito" userId="S::kazuki.saito4873@mytsom.ca::3d756ea0-7ec0-4b55-abf8-da05346b10c1" providerId="AD" clId="Web-{412CEC3C-E09D-42CC-90F1-253AC9DE649D}" dt="2024-01-25T19:57:39.183" v="7"/>
          <ac:spMkLst>
            <pc:docMk/>
            <pc:sldMk cId="406329843" sldId="257"/>
            <ac:spMk id="8" creationId="{A7AE9375-4664-4DB2-922D-2782A6E439AC}"/>
          </ac:spMkLst>
        </pc:spChg>
        <pc:spChg chg="add del">
          <ac:chgData name="Kazuki Saito" userId="S::kazuki.saito4873@mytsom.ca::3d756ea0-7ec0-4b55-abf8-da05346b10c1" providerId="AD" clId="Web-{412CEC3C-E09D-42CC-90F1-253AC9DE649D}" dt="2024-01-25T19:57:39.183" v="7"/>
          <ac:spMkLst>
            <pc:docMk/>
            <pc:sldMk cId="406329843" sldId="257"/>
            <ac:spMk id="12" creationId="{9DD005C1-8C51-42D6-9BEE-B9B83849743D}"/>
          </ac:spMkLst>
        </pc:spChg>
        <pc:spChg chg="add del">
          <ac:chgData name="Kazuki Saito" userId="S::kazuki.saito4873@mytsom.ca::3d756ea0-7ec0-4b55-abf8-da05346b10c1" providerId="AD" clId="Web-{412CEC3C-E09D-42CC-90F1-253AC9DE649D}" dt="2024-01-25T19:57:41.449" v="9"/>
          <ac:spMkLst>
            <pc:docMk/>
            <pc:sldMk cId="406329843" sldId="257"/>
            <ac:spMk id="14" creationId="{907EF6B7-1338-4443-8C46-6A318D952DFD}"/>
          </ac:spMkLst>
        </pc:spChg>
        <pc:spChg chg="add del">
          <ac:chgData name="Kazuki Saito" userId="S::kazuki.saito4873@mytsom.ca::3d756ea0-7ec0-4b55-abf8-da05346b10c1" providerId="AD" clId="Web-{412CEC3C-E09D-42CC-90F1-253AC9DE649D}" dt="2024-01-25T19:57:41.449" v="9"/>
          <ac:spMkLst>
            <pc:docMk/>
            <pc:sldMk cId="406329843" sldId="257"/>
            <ac:spMk id="15" creationId="{DAAE4CDD-124C-4DCF-9584-B6033B545DD5}"/>
          </ac:spMkLst>
        </pc:spChg>
        <pc:spChg chg="add del">
          <ac:chgData name="Kazuki Saito" userId="S::kazuki.saito4873@mytsom.ca::3d756ea0-7ec0-4b55-abf8-da05346b10c1" providerId="AD" clId="Web-{412CEC3C-E09D-42CC-90F1-253AC9DE649D}" dt="2024-01-25T19:57:41.449" v="9"/>
          <ac:spMkLst>
            <pc:docMk/>
            <pc:sldMk cId="406329843" sldId="257"/>
            <ac:spMk id="16" creationId="{081E4A58-353D-44AE-B2FC-2A74E2E400F7}"/>
          </ac:spMkLst>
        </pc:spChg>
        <pc:spChg chg="add">
          <ac:chgData name="Kazuki Saito" userId="S::kazuki.saito4873@mytsom.ca::3d756ea0-7ec0-4b55-abf8-da05346b10c1" providerId="AD" clId="Web-{412CEC3C-E09D-42CC-90F1-253AC9DE649D}" dt="2024-01-25T19:57:52.856" v="18"/>
          <ac:spMkLst>
            <pc:docMk/>
            <pc:sldMk cId="406329843" sldId="257"/>
            <ac:spMk id="20" creationId="{B5A1B09C-1565-46F8-B70F-621C5EB48A09}"/>
          </ac:spMkLst>
        </pc:spChg>
        <pc:spChg chg="add">
          <ac:chgData name="Kazuki Saito" userId="S::kazuki.saito4873@mytsom.ca::3d756ea0-7ec0-4b55-abf8-da05346b10c1" providerId="AD" clId="Web-{412CEC3C-E09D-42CC-90F1-253AC9DE649D}" dt="2024-01-25T19:57:52.856" v="18"/>
          <ac:spMkLst>
            <pc:docMk/>
            <pc:sldMk cId="406329843" sldId="257"/>
            <ac:spMk id="22" creationId="{8C516CC8-80AC-446C-A56E-9F54B7210402}"/>
          </ac:spMkLst>
        </pc:spChg>
        <pc:spChg chg="add del">
          <ac:chgData name="Kazuki Saito" userId="S::kazuki.saito4873@mytsom.ca::3d756ea0-7ec0-4b55-abf8-da05346b10c1" providerId="AD" clId="Web-{412CEC3C-E09D-42CC-90F1-253AC9DE649D}" dt="2024-01-25T19:57:43.918" v="11"/>
          <ac:spMkLst>
            <pc:docMk/>
            <pc:sldMk cId="406329843" sldId="257"/>
            <ac:spMk id="23" creationId="{4BC99CB9-DDAD-44A2-8A1C-E3AF4E72DF5C}"/>
          </ac:spMkLst>
        </pc:spChg>
        <pc:spChg chg="add del">
          <ac:chgData name="Kazuki Saito" userId="S::kazuki.saito4873@mytsom.ca::3d756ea0-7ec0-4b55-abf8-da05346b10c1" providerId="AD" clId="Web-{412CEC3C-E09D-42CC-90F1-253AC9DE649D}" dt="2024-01-25T19:57:43.918" v="11"/>
          <ac:spMkLst>
            <pc:docMk/>
            <pc:sldMk cId="406329843" sldId="257"/>
            <ac:spMk id="24" creationId="{64053CBF-3932-45FF-8285-EE5146085F3A}"/>
          </ac:spMkLst>
        </pc:spChg>
        <pc:spChg chg="add del">
          <ac:chgData name="Kazuki Saito" userId="S::kazuki.saito4873@mytsom.ca::3d756ea0-7ec0-4b55-abf8-da05346b10c1" providerId="AD" clId="Web-{412CEC3C-E09D-42CC-90F1-253AC9DE649D}" dt="2024-01-25T19:57:48.480" v="13"/>
          <ac:spMkLst>
            <pc:docMk/>
            <pc:sldMk cId="406329843" sldId="257"/>
            <ac:spMk id="30" creationId="{70DFC902-7D23-471A-B557-B6B6917D7A0D}"/>
          </ac:spMkLst>
        </pc:spChg>
        <pc:spChg chg="add del">
          <ac:chgData name="Kazuki Saito" userId="S::kazuki.saito4873@mytsom.ca::3d756ea0-7ec0-4b55-abf8-da05346b10c1" providerId="AD" clId="Web-{412CEC3C-E09D-42CC-90F1-253AC9DE649D}" dt="2024-01-25T19:57:48.480" v="13"/>
          <ac:spMkLst>
            <pc:docMk/>
            <pc:sldMk cId="406329843" sldId="257"/>
            <ac:spMk id="31" creationId="{A55D5633-D557-4DCA-982C-FF36EB7A1C00}"/>
          </ac:spMkLst>
        </pc:spChg>
        <pc:spChg chg="add del">
          <ac:chgData name="Kazuki Saito" userId="S::kazuki.saito4873@mytsom.ca::3d756ea0-7ec0-4b55-abf8-da05346b10c1" providerId="AD" clId="Web-{412CEC3C-E09D-42CC-90F1-253AC9DE649D}" dt="2024-01-25T19:57:48.480" v="13"/>
          <ac:spMkLst>
            <pc:docMk/>
            <pc:sldMk cId="406329843" sldId="257"/>
            <ac:spMk id="32" creationId="{450D3AD2-FA80-415F-A9CE-54D884561CD7}"/>
          </ac:spMkLst>
        </pc:spChg>
        <pc:spChg chg="add del">
          <ac:chgData name="Kazuki Saito" userId="S::kazuki.saito4873@mytsom.ca::3d756ea0-7ec0-4b55-abf8-da05346b10c1" providerId="AD" clId="Web-{412CEC3C-E09D-42CC-90F1-253AC9DE649D}" dt="2024-01-25T19:57:50.652" v="15"/>
          <ac:spMkLst>
            <pc:docMk/>
            <pc:sldMk cId="406329843" sldId="257"/>
            <ac:spMk id="34" creationId="{AC17DE74-01C9-4859-B65A-85CF999E8580}"/>
          </ac:spMkLst>
        </pc:spChg>
        <pc:spChg chg="add del">
          <ac:chgData name="Kazuki Saito" userId="S::kazuki.saito4873@mytsom.ca::3d756ea0-7ec0-4b55-abf8-da05346b10c1" providerId="AD" clId="Web-{412CEC3C-E09D-42CC-90F1-253AC9DE649D}" dt="2024-01-25T19:57:50.652" v="15"/>
          <ac:spMkLst>
            <pc:docMk/>
            <pc:sldMk cId="406329843" sldId="257"/>
            <ac:spMk id="35" creationId="{068C0432-0E90-4CC1-8CD3-D44A90DF07EF}"/>
          </ac:spMkLst>
        </pc:spChg>
        <pc:spChg chg="add del">
          <ac:chgData name="Kazuki Saito" userId="S::kazuki.saito4873@mytsom.ca::3d756ea0-7ec0-4b55-abf8-da05346b10c1" providerId="AD" clId="Web-{412CEC3C-E09D-42CC-90F1-253AC9DE649D}" dt="2024-01-25T19:57:52.840" v="17"/>
          <ac:spMkLst>
            <pc:docMk/>
            <pc:sldMk cId="406329843" sldId="257"/>
            <ac:spMk id="37" creationId="{70DFC902-7D23-471A-B557-B6B6917D7A0D}"/>
          </ac:spMkLst>
        </pc:spChg>
        <pc:spChg chg="add del">
          <ac:chgData name="Kazuki Saito" userId="S::kazuki.saito4873@mytsom.ca::3d756ea0-7ec0-4b55-abf8-da05346b10c1" providerId="AD" clId="Web-{412CEC3C-E09D-42CC-90F1-253AC9DE649D}" dt="2024-01-25T19:57:52.840" v="17"/>
          <ac:spMkLst>
            <pc:docMk/>
            <pc:sldMk cId="406329843" sldId="257"/>
            <ac:spMk id="38" creationId="{A55D5633-D557-4DCA-982C-FF36EB7A1C00}"/>
          </ac:spMkLst>
        </pc:spChg>
        <pc:spChg chg="add del">
          <ac:chgData name="Kazuki Saito" userId="S::kazuki.saito4873@mytsom.ca::3d756ea0-7ec0-4b55-abf8-da05346b10c1" providerId="AD" clId="Web-{412CEC3C-E09D-42CC-90F1-253AC9DE649D}" dt="2024-01-25T19:57:52.840" v="17"/>
          <ac:spMkLst>
            <pc:docMk/>
            <pc:sldMk cId="406329843" sldId="257"/>
            <ac:spMk id="39" creationId="{450D3AD2-FA80-415F-A9CE-54D884561CD7}"/>
          </ac:spMkLst>
        </pc:spChg>
        <pc:spChg chg="add">
          <ac:chgData name="Kazuki Saito" userId="S::kazuki.saito4873@mytsom.ca::3d756ea0-7ec0-4b55-abf8-da05346b10c1" providerId="AD" clId="Web-{412CEC3C-E09D-42CC-90F1-253AC9DE649D}" dt="2024-01-25T19:57:52.856" v="18"/>
          <ac:spMkLst>
            <pc:docMk/>
            <pc:sldMk cId="406329843" sldId="257"/>
            <ac:spMk id="41" creationId="{577D6B2E-37A3-429E-A37C-F30ED6487282}"/>
          </ac:spMkLst>
        </pc:spChg>
        <pc:spChg chg="add">
          <ac:chgData name="Kazuki Saito" userId="S::kazuki.saito4873@mytsom.ca::3d756ea0-7ec0-4b55-abf8-da05346b10c1" providerId="AD" clId="Web-{412CEC3C-E09D-42CC-90F1-253AC9DE649D}" dt="2024-01-25T19:57:52.856" v="18"/>
          <ac:spMkLst>
            <pc:docMk/>
            <pc:sldMk cId="406329843" sldId="257"/>
            <ac:spMk id="42" creationId="{5CEAD642-85CF-4750-8432-7C80C901F001}"/>
          </ac:spMkLst>
        </pc:spChg>
        <pc:spChg chg="add">
          <ac:chgData name="Kazuki Saito" userId="S::kazuki.saito4873@mytsom.ca::3d756ea0-7ec0-4b55-abf8-da05346b10c1" providerId="AD" clId="Web-{412CEC3C-E09D-42CC-90F1-253AC9DE649D}" dt="2024-01-25T19:57:52.856" v="18"/>
          <ac:spMkLst>
            <pc:docMk/>
            <pc:sldMk cId="406329843" sldId="257"/>
            <ac:spMk id="43" creationId="{FA33EEAE-15D5-4119-8C1E-89D943F911EF}"/>
          </ac:spMkLst>
        </pc:spChg>
        <pc:spChg chg="add">
          <ac:chgData name="Kazuki Saito" userId="S::kazuki.saito4873@mytsom.ca::3d756ea0-7ec0-4b55-abf8-da05346b10c1" providerId="AD" clId="Web-{412CEC3C-E09D-42CC-90F1-253AC9DE649D}" dt="2024-01-25T19:57:52.856" v="18"/>
          <ac:spMkLst>
            <pc:docMk/>
            <pc:sldMk cId="406329843" sldId="257"/>
            <ac:spMk id="44" creationId="{730D8B3B-9B80-4025-B934-26DC7D7CD231}"/>
          </ac:spMkLst>
        </pc:spChg>
        <pc:spChg chg="add">
          <ac:chgData name="Kazuki Saito" userId="S::kazuki.saito4873@mytsom.ca::3d756ea0-7ec0-4b55-abf8-da05346b10c1" providerId="AD" clId="Web-{412CEC3C-E09D-42CC-90F1-253AC9DE649D}" dt="2024-01-25T19:57:52.856" v="18"/>
          <ac:spMkLst>
            <pc:docMk/>
            <pc:sldMk cId="406329843" sldId="257"/>
            <ac:spMk id="45" creationId="{1064D5D5-227B-4F66-9AEA-46F570E793BD}"/>
          </ac:spMkLst>
        </pc:spChg>
        <pc:spChg chg="add">
          <ac:chgData name="Kazuki Saito" userId="S::kazuki.saito4873@mytsom.ca::3d756ea0-7ec0-4b55-abf8-da05346b10c1" providerId="AD" clId="Web-{412CEC3C-E09D-42CC-90F1-253AC9DE649D}" dt="2024-01-25T19:57:52.856" v="18"/>
          <ac:spMkLst>
            <pc:docMk/>
            <pc:sldMk cId="406329843" sldId="257"/>
            <ac:spMk id="46" creationId="{646B67A4-D328-4747-A82B-65E84FA46368}"/>
          </ac:spMkLst>
        </pc:spChg>
        <pc:grpChg chg="add del">
          <ac:chgData name="Kazuki Saito" userId="S::kazuki.saito4873@mytsom.ca::3d756ea0-7ec0-4b55-abf8-da05346b10c1" providerId="AD" clId="Web-{412CEC3C-E09D-42CC-90F1-253AC9DE649D}" dt="2024-01-25T19:57:43.918" v="11"/>
          <ac:grpSpMkLst>
            <pc:docMk/>
            <pc:sldMk cId="406329843" sldId="257"/>
            <ac:grpSpMk id="18" creationId="{B63ACBA3-DEFD-4C6D-BBA0-64468FA99C2D}"/>
          </ac:grpSpMkLst>
        </pc:grpChg>
        <pc:grpChg chg="add del">
          <ac:chgData name="Kazuki Saito" userId="S::kazuki.saito4873@mytsom.ca::3d756ea0-7ec0-4b55-abf8-da05346b10c1" providerId="AD" clId="Web-{412CEC3C-E09D-42CC-90F1-253AC9DE649D}" dt="2024-01-25T19:57:43.918" v="11"/>
          <ac:grpSpMkLst>
            <pc:docMk/>
            <pc:sldMk cId="406329843" sldId="257"/>
            <ac:grpSpMk id="25" creationId="{2E751C04-BEA6-446B-A678-9C74819EBD4C}"/>
          </ac:grpSpMkLst>
        </pc:grpChg>
        <pc:cxnChg chg="add del">
          <ac:chgData name="Kazuki Saito" userId="S::kazuki.saito4873@mytsom.ca::3d756ea0-7ec0-4b55-abf8-da05346b10c1" providerId="AD" clId="Web-{412CEC3C-E09D-42CC-90F1-253AC9DE649D}" dt="2024-01-25T19:57:39.183" v="7"/>
          <ac:cxnSpMkLst>
            <pc:docMk/>
            <pc:sldMk cId="406329843" sldId="257"/>
            <ac:cxnSpMk id="10" creationId="{EE504C98-6397-41C1-A8D8-2D9C4ED307E0}"/>
          </ac:cxnSpMkLst>
        </pc:cxnChg>
      </pc:sldChg>
      <pc:sldChg chg="addSp modSp new mod setBg">
        <pc:chgData name="Kazuki Saito" userId="S::kazuki.saito4873@mytsom.ca::3d756ea0-7ec0-4b55-abf8-da05346b10c1" providerId="AD" clId="Web-{412CEC3C-E09D-42CC-90F1-253AC9DE649D}" dt="2024-01-25T20:01:24.467" v="111" actId="20577"/>
        <pc:sldMkLst>
          <pc:docMk/>
          <pc:sldMk cId="576597218" sldId="258"/>
        </pc:sldMkLst>
        <pc:spChg chg="mod">
          <ac:chgData name="Kazuki Saito" userId="S::kazuki.saito4873@mytsom.ca::3d756ea0-7ec0-4b55-abf8-da05346b10c1" providerId="AD" clId="Web-{412CEC3C-E09D-42CC-90F1-253AC9DE649D}" dt="2024-01-25T19:58:22.637" v="24" actId="20577"/>
          <ac:spMkLst>
            <pc:docMk/>
            <pc:sldMk cId="576597218" sldId="258"/>
            <ac:spMk id="2" creationId="{75F4B195-BB1E-6875-3EA3-1D85E72D1014}"/>
          </ac:spMkLst>
        </pc:spChg>
        <pc:spChg chg="mod">
          <ac:chgData name="Kazuki Saito" userId="S::kazuki.saito4873@mytsom.ca::3d756ea0-7ec0-4b55-abf8-da05346b10c1" providerId="AD" clId="Web-{412CEC3C-E09D-42CC-90F1-253AC9DE649D}" dt="2024-01-25T20:01:24.467" v="111" actId="20577"/>
          <ac:spMkLst>
            <pc:docMk/>
            <pc:sldMk cId="576597218" sldId="258"/>
            <ac:spMk id="3" creationId="{A6FEE459-D2DD-58B6-626D-AB61B1245A9A}"/>
          </ac:spMkLst>
        </pc:spChg>
        <pc:spChg chg="add">
          <ac:chgData name="Kazuki Saito" userId="S::kazuki.saito4873@mytsom.ca::3d756ea0-7ec0-4b55-abf8-da05346b10c1" providerId="AD" clId="Web-{412CEC3C-E09D-42CC-90F1-253AC9DE649D}" dt="2024-01-25T19:58:12.168" v="21"/>
          <ac:spMkLst>
            <pc:docMk/>
            <pc:sldMk cId="576597218" sldId="258"/>
            <ac:spMk id="8" creationId="{C9A36457-A5F4-4103-A443-02581C09185B}"/>
          </ac:spMkLst>
        </pc:spChg>
        <pc:spChg chg="add">
          <ac:chgData name="Kazuki Saito" userId="S::kazuki.saito4873@mytsom.ca::3d756ea0-7ec0-4b55-abf8-da05346b10c1" providerId="AD" clId="Web-{412CEC3C-E09D-42CC-90F1-253AC9DE649D}" dt="2024-01-25T19:58:12.168" v="21"/>
          <ac:spMkLst>
            <pc:docMk/>
            <pc:sldMk cId="576597218" sldId="258"/>
            <ac:spMk id="10" creationId="{DC5FB7E8-B636-40FA-BE8D-48145C0F5C57}"/>
          </ac:spMkLst>
        </pc:spChg>
        <pc:spChg chg="add">
          <ac:chgData name="Kazuki Saito" userId="S::kazuki.saito4873@mytsom.ca::3d756ea0-7ec0-4b55-abf8-da05346b10c1" providerId="AD" clId="Web-{412CEC3C-E09D-42CC-90F1-253AC9DE649D}" dt="2024-01-25T19:58:12.168" v="21"/>
          <ac:spMkLst>
            <pc:docMk/>
            <pc:sldMk cId="576597218" sldId="258"/>
            <ac:spMk id="12" creationId="{142DCE2C-2863-46FA-9BE7-24365A24D9BA}"/>
          </ac:spMkLst>
        </pc:spChg>
      </pc:sldChg>
      <pc:sldChg chg="modSp add replId">
        <pc:chgData name="Kazuki Saito" userId="S::kazuki.saito4873@mytsom.ca::3d756ea0-7ec0-4b55-abf8-da05346b10c1" providerId="AD" clId="Web-{412CEC3C-E09D-42CC-90F1-253AC9DE649D}" dt="2024-01-26T01:56:22.100" v="191" actId="20577"/>
        <pc:sldMkLst>
          <pc:docMk/>
          <pc:sldMk cId="3396367159" sldId="259"/>
        </pc:sldMkLst>
        <pc:spChg chg="mod">
          <ac:chgData name="Kazuki Saito" userId="S::kazuki.saito4873@mytsom.ca::3d756ea0-7ec0-4b55-abf8-da05346b10c1" providerId="AD" clId="Web-{412CEC3C-E09D-42CC-90F1-253AC9DE649D}" dt="2024-01-26T01:56:22.100" v="191" actId="20577"/>
          <ac:spMkLst>
            <pc:docMk/>
            <pc:sldMk cId="3396367159" sldId="259"/>
            <ac:spMk id="2" creationId="{6F205032-E09B-94B7-7753-FF288D056067}"/>
          </ac:spMkLst>
        </pc:spChg>
      </pc:sldChg>
      <pc:sldChg chg="new del">
        <pc:chgData name="Kazuki Saito" userId="S::kazuki.saito4873@mytsom.ca::3d756ea0-7ec0-4b55-abf8-da05346b10c1" providerId="AD" clId="Web-{412CEC3C-E09D-42CC-90F1-253AC9DE649D}" dt="2024-01-25T19:58:24.778" v="25"/>
        <pc:sldMkLst>
          <pc:docMk/>
          <pc:sldMk cId="4220978673" sldId="259"/>
        </pc:sldMkLst>
      </pc:sldChg>
      <pc:sldChg chg="modSp add replId">
        <pc:chgData name="Kazuki Saito" userId="S::kazuki.saito4873@mytsom.ca::3d756ea0-7ec0-4b55-abf8-da05346b10c1" providerId="AD" clId="Web-{412CEC3C-E09D-42CC-90F1-253AC9DE649D}" dt="2024-01-25T20:00:06.982" v="81" actId="20577"/>
        <pc:sldMkLst>
          <pc:docMk/>
          <pc:sldMk cId="205073082" sldId="260"/>
        </pc:sldMkLst>
        <pc:spChg chg="mod">
          <ac:chgData name="Kazuki Saito" userId="S::kazuki.saito4873@mytsom.ca::3d756ea0-7ec0-4b55-abf8-da05346b10c1" providerId="AD" clId="Web-{412CEC3C-E09D-42CC-90F1-253AC9DE649D}" dt="2024-01-25T19:59:49.966" v="79" actId="20577"/>
          <ac:spMkLst>
            <pc:docMk/>
            <pc:sldMk cId="205073082" sldId="260"/>
            <ac:spMk id="2" creationId="{8FFC40BC-FD50-FDED-DD7D-58EE3281EBD0}"/>
          </ac:spMkLst>
        </pc:spChg>
        <pc:spChg chg="mod">
          <ac:chgData name="Kazuki Saito" userId="S::kazuki.saito4873@mytsom.ca::3d756ea0-7ec0-4b55-abf8-da05346b10c1" providerId="AD" clId="Web-{412CEC3C-E09D-42CC-90F1-253AC9DE649D}" dt="2024-01-25T20:00:06.982" v="81" actId="20577"/>
          <ac:spMkLst>
            <pc:docMk/>
            <pc:sldMk cId="205073082" sldId="260"/>
            <ac:spMk id="3" creationId="{65D15EF6-C993-5225-7D0B-222EFF2C12D9}"/>
          </ac:spMkLst>
        </pc:spChg>
      </pc:sldChg>
      <pc:sldChg chg="modSp add replId">
        <pc:chgData name="Kazuki Saito" userId="S::kazuki.saito4873@mytsom.ca::3d756ea0-7ec0-4b55-abf8-da05346b10c1" providerId="AD" clId="Web-{412CEC3C-E09D-42CC-90F1-253AC9DE649D}" dt="2024-01-26T01:56:02.256" v="183" actId="20577"/>
        <pc:sldMkLst>
          <pc:docMk/>
          <pc:sldMk cId="266098232" sldId="261"/>
        </pc:sldMkLst>
        <pc:spChg chg="mod">
          <ac:chgData name="Kazuki Saito" userId="S::kazuki.saito4873@mytsom.ca::3d756ea0-7ec0-4b55-abf8-da05346b10c1" providerId="AD" clId="Web-{412CEC3C-E09D-42CC-90F1-253AC9DE649D}" dt="2024-01-25T20:00:19.404" v="82" actId="20577"/>
          <ac:spMkLst>
            <pc:docMk/>
            <pc:sldMk cId="266098232" sldId="261"/>
            <ac:spMk id="2" creationId="{B5F927A3-1748-1791-73A8-D1449B5762C4}"/>
          </ac:spMkLst>
        </pc:spChg>
        <pc:spChg chg="mod">
          <ac:chgData name="Kazuki Saito" userId="S::kazuki.saito4873@mytsom.ca::3d756ea0-7ec0-4b55-abf8-da05346b10c1" providerId="AD" clId="Web-{412CEC3C-E09D-42CC-90F1-253AC9DE649D}" dt="2024-01-26T01:56:02.256" v="183" actId="20577"/>
          <ac:spMkLst>
            <pc:docMk/>
            <pc:sldMk cId="266098232" sldId="261"/>
            <ac:spMk id="3" creationId="{472E29B1-F43D-BE6A-F546-5E5A1F81E0B0}"/>
          </ac:spMkLst>
        </pc:spChg>
      </pc:sldChg>
      <pc:sldChg chg="addSp delSp modSp add replId">
        <pc:chgData name="Kazuki Saito" userId="S::kazuki.saito4873@mytsom.ca::3d756ea0-7ec0-4b55-abf8-da05346b10c1" providerId="AD" clId="Web-{412CEC3C-E09D-42CC-90F1-253AC9DE649D}" dt="2024-01-26T01:55:15.271" v="164" actId="20577"/>
        <pc:sldMkLst>
          <pc:docMk/>
          <pc:sldMk cId="1553134694" sldId="262"/>
        </pc:sldMkLst>
        <pc:spChg chg="mod">
          <ac:chgData name="Kazuki Saito" userId="S::kazuki.saito4873@mytsom.ca::3d756ea0-7ec0-4b55-abf8-da05346b10c1" providerId="AD" clId="Web-{412CEC3C-E09D-42CC-90F1-253AC9DE649D}" dt="2024-01-25T20:03:09.969" v="144"/>
          <ac:spMkLst>
            <pc:docMk/>
            <pc:sldMk cId="1553134694" sldId="262"/>
            <ac:spMk id="2" creationId="{9692DD46-713F-353E-5E6C-66A5A7DDDC5A}"/>
          </ac:spMkLst>
        </pc:spChg>
        <pc:spChg chg="add del mod">
          <ac:chgData name="Kazuki Saito" userId="S::kazuki.saito4873@mytsom.ca::3d756ea0-7ec0-4b55-abf8-da05346b10c1" providerId="AD" clId="Web-{412CEC3C-E09D-42CC-90F1-253AC9DE649D}" dt="2024-01-26T01:55:15.271" v="164" actId="20577"/>
          <ac:spMkLst>
            <pc:docMk/>
            <pc:sldMk cId="1553134694" sldId="262"/>
            <ac:spMk id="3" creationId="{A0CB041D-2B8B-9264-7642-A94AB56A5256}"/>
          </ac:spMkLst>
        </pc:spChg>
        <pc:spChg chg="add del mod">
          <ac:chgData name="Kazuki Saito" userId="S::kazuki.saito4873@mytsom.ca::3d756ea0-7ec0-4b55-abf8-da05346b10c1" providerId="AD" clId="Web-{412CEC3C-E09D-42CC-90F1-253AC9DE649D}" dt="2024-01-25T20:02:31.906" v="128"/>
          <ac:spMkLst>
            <pc:docMk/>
            <pc:sldMk cId="1553134694" sldId="262"/>
            <ac:spMk id="6" creationId="{451BA9D0-7FA9-BE4A-49D7-F71A76CF1057}"/>
          </ac:spMkLst>
        </pc:spChg>
        <pc:graphicFrameChg chg="add del mod ord modGraphic">
          <ac:chgData name="Kazuki Saito" userId="S::kazuki.saito4873@mytsom.ca::3d756ea0-7ec0-4b55-abf8-da05346b10c1" providerId="AD" clId="Web-{412CEC3C-E09D-42CC-90F1-253AC9DE649D}" dt="2024-01-25T20:02:31.906" v="129"/>
          <ac:graphicFrameMkLst>
            <pc:docMk/>
            <pc:sldMk cId="1553134694" sldId="262"/>
            <ac:graphicFrameMk id="5" creationId="{73EB7F45-06AA-DABF-A677-C3B5CB9C1809}"/>
          </ac:graphicFrameMkLst>
        </pc:graphicFrameChg>
        <pc:picChg chg="add mod">
          <ac:chgData name="Kazuki Saito" userId="S::kazuki.saito4873@mytsom.ca::3d756ea0-7ec0-4b55-abf8-da05346b10c1" providerId="AD" clId="Web-{412CEC3C-E09D-42CC-90F1-253AC9DE649D}" dt="2024-01-25T20:03:32.516" v="147" actId="1076"/>
          <ac:picMkLst>
            <pc:docMk/>
            <pc:sldMk cId="1553134694" sldId="262"/>
            <ac:picMk id="7" creationId="{DF86EBF3-7A7C-9AC4-EF42-AFAC464BEEEB}"/>
          </ac:picMkLst>
        </pc:picChg>
      </pc:sldChg>
      <pc:sldChg chg="addSp modSp add replId">
        <pc:chgData name="Kazuki Saito" userId="S::kazuki.saito4873@mytsom.ca::3d756ea0-7ec0-4b55-abf8-da05346b10c1" providerId="AD" clId="Web-{412CEC3C-E09D-42CC-90F1-253AC9DE649D}" dt="2024-01-26T01:55:27.990" v="173" actId="20577"/>
        <pc:sldMkLst>
          <pc:docMk/>
          <pc:sldMk cId="3616231307" sldId="263"/>
        </pc:sldMkLst>
        <pc:spChg chg="mod">
          <ac:chgData name="Kazuki Saito" userId="S::kazuki.saito4873@mytsom.ca::3d756ea0-7ec0-4b55-abf8-da05346b10c1" providerId="AD" clId="Web-{412CEC3C-E09D-42CC-90F1-253AC9DE649D}" dt="2024-01-25T20:01:57.968" v="121" actId="20577"/>
          <ac:spMkLst>
            <pc:docMk/>
            <pc:sldMk cId="3616231307" sldId="263"/>
            <ac:spMk id="2" creationId="{B5DF2064-AB08-5672-C94B-9D9D867B6633}"/>
          </ac:spMkLst>
        </pc:spChg>
        <pc:spChg chg="mod">
          <ac:chgData name="Kazuki Saito" userId="S::kazuki.saito4873@mytsom.ca::3d756ea0-7ec0-4b55-abf8-da05346b10c1" providerId="AD" clId="Web-{412CEC3C-E09D-42CC-90F1-253AC9DE649D}" dt="2024-01-26T01:55:27.990" v="173" actId="20577"/>
          <ac:spMkLst>
            <pc:docMk/>
            <pc:sldMk cId="3616231307" sldId="263"/>
            <ac:spMk id="3" creationId="{7E47EF2C-B5A8-7535-2869-BC9121F00348}"/>
          </ac:spMkLst>
        </pc:spChg>
        <pc:picChg chg="add mod">
          <ac:chgData name="Kazuki Saito" userId="S::kazuki.saito4873@mytsom.ca::3d756ea0-7ec0-4b55-abf8-da05346b10c1" providerId="AD" clId="Web-{412CEC3C-E09D-42CC-90F1-253AC9DE649D}" dt="2024-01-26T01:54:35.208" v="155" actId="1076"/>
          <ac:picMkLst>
            <pc:docMk/>
            <pc:sldMk cId="3616231307" sldId="263"/>
            <ac:picMk id="4" creationId="{59CDF6A3-BB77-537A-50A0-CF75150E98B2}"/>
          </ac:picMkLst>
        </pc:picChg>
      </pc:sldChg>
      <pc:sldChg chg="modSp add ord replId">
        <pc:chgData name="Kazuki Saito" userId="S::kazuki.saito4873@mytsom.ca::3d756ea0-7ec0-4b55-abf8-da05346b10c1" providerId="AD" clId="Web-{412CEC3C-E09D-42CC-90F1-253AC9DE649D}" dt="2024-01-26T01:56:39.443" v="198" actId="20577"/>
        <pc:sldMkLst>
          <pc:docMk/>
          <pc:sldMk cId="3353428782" sldId="264"/>
        </pc:sldMkLst>
        <pc:spChg chg="mod">
          <ac:chgData name="Kazuki Saito" userId="S::kazuki.saito4873@mytsom.ca::3d756ea0-7ec0-4b55-abf8-da05346b10c1" providerId="AD" clId="Web-{412CEC3C-E09D-42CC-90F1-253AC9DE649D}" dt="2024-01-26T01:56:39.443" v="198" actId="20577"/>
          <ac:spMkLst>
            <pc:docMk/>
            <pc:sldMk cId="3353428782" sldId="264"/>
            <ac:spMk id="2" creationId="{2991683F-8A89-4B05-B246-71916489A61A}"/>
          </ac:spMkLst>
        </pc:spChg>
      </pc:sldChg>
    </pc:docChg>
  </pc:docChgLst>
  <pc:docChgLst>
    <pc:chgData name="Hale Muge Ucar" userId="S::hale.ucar4472@mytsom.ca::b2cebefa-9c4e-4174-98ec-5f70e74f1ed6" providerId="AD" clId="Web-{9FB8C6B4-AB52-4873-80DB-1C618A71D155}"/>
    <pc:docChg chg="addSld delSld modSld">
      <pc:chgData name="Hale Muge Ucar" userId="S::hale.ucar4472@mytsom.ca::b2cebefa-9c4e-4174-98ec-5f70e74f1ed6" providerId="AD" clId="Web-{9FB8C6B4-AB52-4873-80DB-1C618A71D155}" dt="2024-02-02T04:39:17.008" v="163" actId="1076"/>
      <pc:docMkLst>
        <pc:docMk/>
      </pc:docMkLst>
      <pc:sldChg chg="addSp delSp modSp">
        <pc:chgData name="Hale Muge Ucar" userId="S::hale.ucar4472@mytsom.ca::b2cebefa-9c4e-4174-98ec-5f70e74f1ed6" providerId="AD" clId="Web-{9FB8C6B4-AB52-4873-80DB-1C618A71D155}" dt="2024-02-02T04:16:14.191" v="41" actId="1076"/>
        <pc:sldMkLst>
          <pc:docMk/>
          <pc:sldMk cId="2538873752" sldId="300"/>
        </pc:sldMkLst>
        <pc:spChg chg="mod">
          <ac:chgData name="Hale Muge Ucar" userId="S::hale.ucar4472@mytsom.ca::b2cebefa-9c4e-4174-98ec-5f70e74f1ed6" providerId="AD" clId="Web-{9FB8C6B4-AB52-4873-80DB-1C618A71D155}" dt="2024-02-02T04:16:00.003" v="37" actId="14100"/>
          <ac:spMkLst>
            <pc:docMk/>
            <pc:sldMk cId="2538873752" sldId="300"/>
            <ac:spMk id="2" creationId="{96A78A06-A320-E8E0-2E90-696F3594C7EC}"/>
          </ac:spMkLst>
        </pc:spChg>
        <pc:spChg chg="del">
          <ac:chgData name="Hale Muge Ucar" userId="S::hale.ucar4472@mytsom.ca::b2cebefa-9c4e-4174-98ec-5f70e74f1ed6" providerId="AD" clId="Web-{9FB8C6B4-AB52-4873-80DB-1C618A71D155}" dt="2024-02-02T04:15:10.564" v="27"/>
          <ac:spMkLst>
            <pc:docMk/>
            <pc:sldMk cId="2538873752" sldId="300"/>
            <ac:spMk id="3" creationId="{D02BCD95-9452-CA8D-FF32-5E3C3DDD80E0}"/>
          </ac:spMkLst>
        </pc:spChg>
        <pc:spChg chg="mod">
          <ac:chgData name="Hale Muge Ucar" userId="S::hale.ucar4472@mytsom.ca::b2cebefa-9c4e-4174-98ec-5f70e74f1ed6" providerId="AD" clId="Web-{9FB8C6B4-AB52-4873-80DB-1C618A71D155}" dt="2024-02-02T04:16:05.800" v="38" actId="1076"/>
          <ac:spMkLst>
            <pc:docMk/>
            <pc:sldMk cId="2538873752" sldId="300"/>
            <ac:spMk id="8" creationId="{B3818F92-8AF7-2960-A6D4-EBF29E8A9E20}"/>
          </ac:spMkLst>
        </pc:spChg>
        <pc:picChg chg="add mod">
          <ac:chgData name="Hale Muge Ucar" userId="S::hale.ucar4472@mytsom.ca::b2cebefa-9c4e-4174-98ec-5f70e74f1ed6" providerId="AD" clId="Web-{9FB8C6B4-AB52-4873-80DB-1C618A71D155}" dt="2024-02-02T04:16:09.301" v="39" actId="1076"/>
          <ac:picMkLst>
            <pc:docMk/>
            <pc:sldMk cId="2538873752" sldId="300"/>
            <ac:picMk id="4" creationId="{247EB5F3-EFC0-79F8-4C5B-97FD8F35DAE4}"/>
          </ac:picMkLst>
        </pc:picChg>
        <pc:picChg chg="add mod">
          <ac:chgData name="Hale Muge Ucar" userId="S::hale.ucar4472@mytsom.ca::b2cebefa-9c4e-4174-98ec-5f70e74f1ed6" providerId="AD" clId="Web-{9FB8C6B4-AB52-4873-80DB-1C618A71D155}" dt="2024-02-02T04:16:11.629" v="40" actId="1076"/>
          <ac:picMkLst>
            <pc:docMk/>
            <pc:sldMk cId="2538873752" sldId="300"/>
            <ac:picMk id="5" creationId="{0F32CF5C-C635-43AD-67A4-A8EE8185BC0B}"/>
          </ac:picMkLst>
        </pc:picChg>
        <pc:picChg chg="add mod">
          <ac:chgData name="Hale Muge Ucar" userId="S::hale.ucar4472@mytsom.ca::b2cebefa-9c4e-4174-98ec-5f70e74f1ed6" providerId="AD" clId="Web-{9FB8C6B4-AB52-4873-80DB-1C618A71D155}" dt="2024-02-02T04:16:14.191" v="41" actId="1076"/>
          <ac:picMkLst>
            <pc:docMk/>
            <pc:sldMk cId="2538873752" sldId="300"/>
            <ac:picMk id="6" creationId="{04A317CC-0248-10A9-BBC0-24AD9101DFCF}"/>
          </ac:picMkLst>
        </pc:picChg>
      </pc:sldChg>
      <pc:sldChg chg="addSp delSp modSp add replId">
        <pc:chgData name="Hale Muge Ucar" userId="S::hale.ucar4472@mytsom.ca::b2cebefa-9c4e-4174-98ec-5f70e74f1ed6" providerId="AD" clId="Web-{9FB8C6B4-AB52-4873-80DB-1C618A71D155}" dt="2024-02-02T04:17:57.695" v="58"/>
        <pc:sldMkLst>
          <pc:docMk/>
          <pc:sldMk cId="2343774730" sldId="303"/>
        </pc:sldMkLst>
        <pc:spChg chg="mod">
          <ac:chgData name="Hale Muge Ucar" userId="S::hale.ucar4472@mytsom.ca::b2cebefa-9c4e-4174-98ec-5f70e74f1ed6" providerId="AD" clId="Web-{9FB8C6B4-AB52-4873-80DB-1C618A71D155}" dt="2024-02-02T04:16:42.489" v="49" actId="20577"/>
          <ac:spMkLst>
            <pc:docMk/>
            <pc:sldMk cId="2343774730" sldId="303"/>
            <ac:spMk id="8" creationId="{F4ACADCD-63BB-CDB8-7046-EC745AFCF0D8}"/>
          </ac:spMkLst>
        </pc:spChg>
        <pc:picChg chg="add mod">
          <ac:chgData name="Hale Muge Ucar" userId="S::hale.ucar4472@mytsom.ca::b2cebefa-9c4e-4174-98ec-5f70e74f1ed6" providerId="AD" clId="Web-{9FB8C6B4-AB52-4873-80DB-1C618A71D155}" dt="2024-02-02T04:17:15.397" v="55"/>
          <ac:picMkLst>
            <pc:docMk/>
            <pc:sldMk cId="2343774730" sldId="303"/>
            <ac:picMk id="3" creationId="{46B7C323-2F50-C64C-3F30-3689C91235C3}"/>
          </ac:picMkLst>
        </pc:picChg>
        <pc:picChg chg="del">
          <ac:chgData name="Hale Muge Ucar" userId="S::hale.ucar4472@mytsom.ca::b2cebefa-9c4e-4174-98ec-5f70e74f1ed6" providerId="AD" clId="Web-{9FB8C6B4-AB52-4873-80DB-1C618A71D155}" dt="2024-02-02T04:16:45.318" v="50"/>
          <ac:picMkLst>
            <pc:docMk/>
            <pc:sldMk cId="2343774730" sldId="303"/>
            <ac:picMk id="4" creationId="{4DA8A74A-DDE2-3BEC-5BC6-4D3FB8BDC9DF}"/>
          </ac:picMkLst>
        </pc:picChg>
        <pc:picChg chg="del">
          <ac:chgData name="Hale Muge Ucar" userId="S::hale.ucar4472@mytsom.ca::b2cebefa-9c4e-4174-98ec-5f70e74f1ed6" providerId="AD" clId="Web-{9FB8C6B4-AB52-4873-80DB-1C618A71D155}" dt="2024-02-02T04:16:47.630" v="51"/>
          <ac:picMkLst>
            <pc:docMk/>
            <pc:sldMk cId="2343774730" sldId="303"/>
            <ac:picMk id="5" creationId="{EA7D3618-F55E-F62E-5EEE-F016F4FB3AB2}"/>
          </ac:picMkLst>
        </pc:picChg>
        <pc:picChg chg="del">
          <ac:chgData name="Hale Muge Ucar" userId="S::hale.ucar4472@mytsom.ca::b2cebefa-9c4e-4174-98ec-5f70e74f1ed6" providerId="AD" clId="Web-{9FB8C6B4-AB52-4873-80DB-1C618A71D155}" dt="2024-02-02T04:16:48.474" v="52"/>
          <ac:picMkLst>
            <pc:docMk/>
            <pc:sldMk cId="2343774730" sldId="303"/>
            <ac:picMk id="6" creationId="{605E48D5-9A5E-C198-AF41-8EE41531B7D1}"/>
          </ac:picMkLst>
        </pc:picChg>
        <pc:picChg chg="add mod">
          <ac:chgData name="Hale Muge Ucar" userId="S::hale.ucar4472@mytsom.ca::b2cebefa-9c4e-4174-98ec-5f70e74f1ed6" providerId="AD" clId="Web-{9FB8C6B4-AB52-4873-80DB-1C618A71D155}" dt="2024-02-02T04:17:57.695" v="58"/>
          <ac:picMkLst>
            <pc:docMk/>
            <pc:sldMk cId="2343774730" sldId="303"/>
            <ac:picMk id="7" creationId="{E64D4EAC-C66E-9398-AA7A-747B713EE0AF}"/>
          </ac:picMkLst>
        </pc:picChg>
      </pc:sldChg>
      <pc:sldChg chg="new del">
        <pc:chgData name="Hale Muge Ucar" userId="S::hale.ucar4472@mytsom.ca::b2cebefa-9c4e-4174-98ec-5f70e74f1ed6" providerId="AD" clId="Web-{9FB8C6B4-AB52-4873-80DB-1C618A71D155}" dt="2024-02-02T04:18:41.791" v="60"/>
        <pc:sldMkLst>
          <pc:docMk/>
          <pc:sldMk cId="3482627044" sldId="304"/>
        </pc:sldMkLst>
      </pc:sldChg>
      <pc:sldChg chg="addSp delSp modSp add replId">
        <pc:chgData name="Hale Muge Ucar" userId="S::hale.ucar4472@mytsom.ca::b2cebefa-9c4e-4174-98ec-5f70e74f1ed6" providerId="AD" clId="Web-{9FB8C6B4-AB52-4873-80DB-1C618A71D155}" dt="2024-02-02T04:21:55.735" v="82" actId="1076"/>
        <pc:sldMkLst>
          <pc:docMk/>
          <pc:sldMk cId="3769138965" sldId="304"/>
        </pc:sldMkLst>
        <pc:picChg chg="del">
          <ac:chgData name="Hale Muge Ucar" userId="S::hale.ucar4472@mytsom.ca::b2cebefa-9c4e-4174-98ec-5f70e74f1ed6" providerId="AD" clId="Web-{9FB8C6B4-AB52-4873-80DB-1C618A71D155}" dt="2024-02-02T04:18:49.963" v="62"/>
          <ac:picMkLst>
            <pc:docMk/>
            <pc:sldMk cId="3769138965" sldId="304"/>
            <ac:picMk id="3" creationId="{BFA9A74F-5432-C021-2526-3A1E7E742E95}"/>
          </ac:picMkLst>
        </pc:picChg>
        <pc:picChg chg="add del mod">
          <ac:chgData name="Hale Muge Ucar" userId="S::hale.ucar4472@mytsom.ca::b2cebefa-9c4e-4174-98ec-5f70e74f1ed6" providerId="AD" clId="Web-{9FB8C6B4-AB52-4873-80DB-1C618A71D155}" dt="2024-02-02T04:21:00.171" v="75"/>
          <ac:picMkLst>
            <pc:docMk/>
            <pc:sldMk cId="3769138965" sldId="304"/>
            <ac:picMk id="4" creationId="{74141BCF-B078-B36F-2D4D-5BF0FBA0DAE1}"/>
          </ac:picMkLst>
        </pc:picChg>
        <pc:picChg chg="add del mod">
          <ac:chgData name="Hale Muge Ucar" userId="S::hale.ucar4472@mytsom.ca::b2cebefa-9c4e-4174-98ec-5f70e74f1ed6" providerId="AD" clId="Web-{9FB8C6B4-AB52-4873-80DB-1C618A71D155}" dt="2024-02-02T04:20:59.124" v="74"/>
          <ac:picMkLst>
            <pc:docMk/>
            <pc:sldMk cId="3769138965" sldId="304"/>
            <ac:picMk id="5" creationId="{02A14673-72B2-80AE-0202-FF73B04D1172}"/>
          </ac:picMkLst>
        </pc:picChg>
        <pc:picChg chg="add mod">
          <ac:chgData name="Hale Muge Ucar" userId="S::hale.ucar4472@mytsom.ca::b2cebefa-9c4e-4174-98ec-5f70e74f1ed6" providerId="AD" clId="Web-{9FB8C6B4-AB52-4873-80DB-1C618A71D155}" dt="2024-02-02T04:21:55.735" v="82" actId="1076"/>
          <ac:picMkLst>
            <pc:docMk/>
            <pc:sldMk cId="3769138965" sldId="304"/>
            <ac:picMk id="6" creationId="{9C603CCD-414A-463D-80EC-56D79CBB6602}"/>
          </ac:picMkLst>
        </pc:picChg>
        <pc:picChg chg="del">
          <ac:chgData name="Hale Muge Ucar" userId="S::hale.ucar4472@mytsom.ca::b2cebefa-9c4e-4174-98ec-5f70e74f1ed6" providerId="AD" clId="Web-{9FB8C6B4-AB52-4873-80DB-1C618A71D155}" dt="2024-02-02T04:18:51.010" v="63"/>
          <ac:picMkLst>
            <pc:docMk/>
            <pc:sldMk cId="3769138965" sldId="304"/>
            <ac:picMk id="7" creationId="{AFFB281A-32C8-87D6-126C-BE290FE86F3A}"/>
          </ac:picMkLst>
        </pc:picChg>
      </pc:sldChg>
      <pc:sldChg chg="addSp modSp add replId">
        <pc:chgData name="Hale Muge Ucar" userId="S::hale.ucar4472@mytsom.ca::b2cebefa-9c4e-4174-98ec-5f70e74f1ed6" providerId="AD" clId="Web-{9FB8C6B4-AB52-4873-80DB-1C618A71D155}" dt="2024-02-02T04:22:01.892" v="83" actId="1076"/>
        <pc:sldMkLst>
          <pc:docMk/>
          <pc:sldMk cId="854028857" sldId="305"/>
        </pc:sldMkLst>
        <pc:picChg chg="add mod">
          <ac:chgData name="Hale Muge Ucar" userId="S::hale.ucar4472@mytsom.ca::b2cebefa-9c4e-4174-98ec-5f70e74f1ed6" providerId="AD" clId="Web-{9FB8C6B4-AB52-4873-80DB-1C618A71D155}" dt="2024-02-02T04:22:01.892" v="83" actId="1076"/>
          <ac:picMkLst>
            <pc:docMk/>
            <pc:sldMk cId="854028857" sldId="305"/>
            <ac:picMk id="3" creationId="{09C0D573-BE25-6ADB-16A8-47B19EF8BCFF}"/>
          </ac:picMkLst>
        </pc:picChg>
      </pc:sldChg>
      <pc:sldChg chg="addSp delSp modSp add replId">
        <pc:chgData name="Hale Muge Ucar" userId="S::hale.ucar4472@mytsom.ca::b2cebefa-9c4e-4174-98ec-5f70e74f1ed6" providerId="AD" clId="Web-{9FB8C6B4-AB52-4873-80DB-1C618A71D155}" dt="2024-02-02T04:28:35.984" v="112" actId="1076"/>
        <pc:sldMkLst>
          <pc:docMk/>
          <pc:sldMk cId="1039344760" sldId="306"/>
        </pc:sldMkLst>
        <pc:spChg chg="mod">
          <ac:chgData name="Hale Muge Ucar" userId="S::hale.ucar4472@mytsom.ca::b2cebefa-9c4e-4174-98ec-5f70e74f1ed6" providerId="AD" clId="Web-{9FB8C6B4-AB52-4873-80DB-1C618A71D155}" dt="2024-02-02T04:22:43.034" v="101" actId="20577"/>
          <ac:spMkLst>
            <pc:docMk/>
            <pc:sldMk cId="1039344760" sldId="306"/>
            <ac:spMk id="8" creationId="{9C1A0E07-6116-7FE9-9865-D9750A273EA3}"/>
          </ac:spMkLst>
        </pc:spChg>
        <pc:picChg chg="del">
          <ac:chgData name="Hale Muge Ucar" userId="S::hale.ucar4472@mytsom.ca::b2cebefa-9c4e-4174-98ec-5f70e74f1ed6" providerId="AD" clId="Web-{9FB8C6B4-AB52-4873-80DB-1C618A71D155}" dt="2024-02-02T04:22:29.377" v="85"/>
          <ac:picMkLst>
            <pc:docMk/>
            <pc:sldMk cId="1039344760" sldId="306"/>
            <ac:picMk id="3" creationId="{44259E89-A4FE-AF3D-C982-1F437B448A6B}"/>
          </ac:picMkLst>
        </pc:picChg>
        <pc:picChg chg="add del mod">
          <ac:chgData name="Hale Muge Ucar" userId="S::hale.ucar4472@mytsom.ca::b2cebefa-9c4e-4174-98ec-5f70e74f1ed6" providerId="AD" clId="Web-{9FB8C6B4-AB52-4873-80DB-1C618A71D155}" dt="2024-02-02T04:27:47.795" v="106"/>
          <ac:picMkLst>
            <pc:docMk/>
            <pc:sldMk cId="1039344760" sldId="306"/>
            <ac:picMk id="4" creationId="{3E002F22-9D31-679D-21E1-5B5D8D4AD5FB}"/>
          </ac:picMkLst>
        </pc:picChg>
        <pc:picChg chg="add del mod">
          <ac:chgData name="Hale Muge Ucar" userId="S::hale.ucar4472@mytsom.ca::b2cebefa-9c4e-4174-98ec-5f70e74f1ed6" providerId="AD" clId="Web-{9FB8C6B4-AB52-4873-80DB-1C618A71D155}" dt="2024-02-02T04:27:49.889" v="107"/>
          <ac:picMkLst>
            <pc:docMk/>
            <pc:sldMk cId="1039344760" sldId="306"/>
            <ac:picMk id="5" creationId="{F15BEA3A-34B4-F6D1-6060-A702921AF8E8}"/>
          </ac:picMkLst>
        </pc:picChg>
        <pc:picChg chg="add mod">
          <ac:chgData name="Hale Muge Ucar" userId="S::hale.ucar4472@mytsom.ca::b2cebefa-9c4e-4174-98ec-5f70e74f1ed6" providerId="AD" clId="Web-{9FB8C6B4-AB52-4873-80DB-1C618A71D155}" dt="2024-02-02T04:27:59.389" v="110"/>
          <ac:picMkLst>
            <pc:docMk/>
            <pc:sldMk cId="1039344760" sldId="306"/>
            <ac:picMk id="6" creationId="{A37FFEB7-343B-7D88-5B8B-3CC9D1695C2B}"/>
          </ac:picMkLst>
        </pc:picChg>
        <pc:picChg chg="add mod">
          <ac:chgData name="Hale Muge Ucar" userId="S::hale.ucar4472@mytsom.ca::b2cebefa-9c4e-4174-98ec-5f70e74f1ed6" providerId="AD" clId="Web-{9FB8C6B4-AB52-4873-80DB-1C618A71D155}" dt="2024-02-02T04:28:35.984" v="112" actId="1076"/>
          <ac:picMkLst>
            <pc:docMk/>
            <pc:sldMk cId="1039344760" sldId="306"/>
            <ac:picMk id="7" creationId="{F1B04F9C-553D-89D2-D367-A1A99A1C4AE3}"/>
          </ac:picMkLst>
        </pc:picChg>
      </pc:sldChg>
      <pc:sldChg chg="addSp delSp modSp add replId">
        <pc:chgData name="Hale Muge Ucar" userId="S::hale.ucar4472@mytsom.ca::b2cebefa-9c4e-4174-98ec-5f70e74f1ed6" providerId="AD" clId="Web-{9FB8C6B4-AB52-4873-80DB-1C618A71D155}" dt="2024-02-02T04:35:24.405" v="145" actId="1076"/>
        <pc:sldMkLst>
          <pc:docMk/>
          <pc:sldMk cId="695404686" sldId="307"/>
        </pc:sldMkLst>
        <pc:picChg chg="add mod">
          <ac:chgData name="Hale Muge Ucar" userId="S::hale.ucar4472@mytsom.ca::b2cebefa-9c4e-4174-98ec-5f70e74f1ed6" providerId="AD" clId="Web-{9FB8C6B4-AB52-4873-80DB-1C618A71D155}" dt="2024-02-02T04:35:06.326" v="138"/>
          <ac:picMkLst>
            <pc:docMk/>
            <pc:sldMk cId="695404686" sldId="307"/>
            <ac:picMk id="3" creationId="{FB51B655-008E-6D3C-8758-65D022070A0E}"/>
          </ac:picMkLst>
        </pc:picChg>
        <pc:picChg chg="add mod">
          <ac:chgData name="Hale Muge Ucar" userId="S::hale.ucar4472@mytsom.ca::b2cebefa-9c4e-4174-98ec-5f70e74f1ed6" providerId="AD" clId="Web-{9FB8C6B4-AB52-4873-80DB-1C618A71D155}" dt="2024-02-02T04:35:08.217" v="139"/>
          <ac:picMkLst>
            <pc:docMk/>
            <pc:sldMk cId="695404686" sldId="307"/>
            <ac:picMk id="4" creationId="{69C47ED5-8BC7-1E30-7512-CE7D21A30426}"/>
          </ac:picMkLst>
        </pc:picChg>
        <pc:picChg chg="add mod">
          <ac:chgData name="Hale Muge Ucar" userId="S::hale.ucar4472@mytsom.ca::b2cebefa-9c4e-4174-98ec-5f70e74f1ed6" providerId="AD" clId="Web-{9FB8C6B4-AB52-4873-80DB-1C618A71D155}" dt="2024-02-02T04:35:10.608" v="140"/>
          <ac:picMkLst>
            <pc:docMk/>
            <pc:sldMk cId="695404686" sldId="307"/>
            <ac:picMk id="5" creationId="{6CD4EE3D-8603-319E-2AEC-B5FB2B995B88}"/>
          </ac:picMkLst>
        </pc:picChg>
        <pc:picChg chg="del">
          <ac:chgData name="Hale Muge Ucar" userId="S::hale.ucar4472@mytsom.ca::b2cebefa-9c4e-4174-98ec-5f70e74f1ed6" providerId="AD" clId="Web-{9FB8C6B4-AB52-4873-80DB-1C618A71D155}" dt="2024-02-02T04:28:48.828" v="115"/>
          <ac:picMkLst>
            <pc:docMk/>
            <pc:sldMk cId="695404686" sldId="307"/>
            <ac:picMk id="6" creationId="{5E8EBFE9-A0D3-46FC-93D8-8C1816BD578E}"/>
          </ac:picMkLst>
        </pc:picChg>
        <pc:picChg chg="del">
          <ac:chgData name="Hale Muge Ucar" userId="S::hale.ucar4472@mytsom.ca::b2cebefa-9c4e-4174-98ec-5f70e74f1ed6" providerId="AD" clId="Web-{9FB8C6B4-AB52-4873-80DB-1C618A71D155}" dt="2024-02-02T04:28:46.750" v="114"/>
          <ac:picMkLst>
            <pc:docMk/>
            <pc:sldMk cId="695404686" sldId="307"/>
            <ac:picMk id="7" creationId="{5AA9208A-D4EE-F8ED-1B1D-2D0518892AE1}"/>
          </ac:picMkLst>
        </pc:picChg>
        <pc:picChg chg="add mod">
          <ac:chgData name="Hale Muge Ucar" userId="S::hale.ucar4472@mytsom.ca::b2cebefa-9c4e-4174-98ec-5f70e74f1ed6" providerId="AD" clId="Web-{9FB8C6B4-AB52-4873-80DB-1C618A71D155}" dt="2024-02-02T04:35:12.530" v="141"/>
          <ac:picMkLst>
            <pc:docMk/>
            <pc:sldMk cId="695404686" sldId="307"/>
            <ac:picMk id="9" creationId="{091FBC7D-744E-6086-3ADF-12967C1535B8}"/>
          </ac:picMkLst>
        </pc:picChg>
        <pc:picChg chg="add mod">
          <ac:chgData name="Hale Muge Ucar" userId="S::hale.ucar4472@mytsom.ca::b2cebefa-9c4e-4174-98ec-5f70e74f1ed6" providerId="AD" clId="Web-{9FB8C6B4-AB52-4873-80DB-1C618A71D155}" dt="2024-02-02T04:35:18.671" v="144"/>
          <ac:picMkLst>
            <pc:docMk/>
            <pc:sldMk cId="695404686" sldId="307"/>
            <ac:picMk id="10" creationId="{0D9D664C-5C75-3FF8-9EBA-572766ED68E8}"/>
          </ac:picMkLst>
        </pc:picChg>
        <pc:picChg chg="add mod">
          <ac:chgData name="Hale Muge Ucar" userId="S::hale.ucar4472@mytsom.ca::b2cebefa-9c4e-4174-98ec-5f70e74f1ed6" providerId="AD" clId="Web-{9FB8C6B4-AB52-4873-80DB-1C618A71D155}" dt="2024-02-02T04:35:13.858" v="142"/>
          <ac:picMkLst>
            <pc:docMk/>
            <pc:sldMk cId="695404686" sldId="307"/>
            <ac:picMk id="11" creationId="{045031C7-8AA0-89F9-A70F-2B54F92FE6E5}"/>
          </ac:picMkLst>
        </pc:picChg>
        <pc:picChg chg="add mod">
          <ac:chgData name="Hale Muge Ucar" userId="S::hale.ucar4472@mytsom.ca::b2cebefa-9c4e-4174-98ec-5f70e74f1ed6" providerId="AD" clId="Web-{9FB8C6B4-AB52-4873-80DB-1C618A71D155}" dt="2024-02-02T04:35:24.405" v="145" actId="1076"/>
          <ac:picMkLst>
            <pc:docMk/>
            <pc:sldMk cId="695404686" sldId="307"/>
            <ac:picMk id="12" creationId="{17E04257-EEA7-E5A4-F590-C32E3FEAD084}"/>
          </ac:picMkLst>
        </pc:picChg>
      </pc:sldChg>
      <pc:sldChg chg="addSp delSp modSp add replId">
        <pc:chgData name="Hale Muge Ucar" userId="S::hale.ucar4472@mytsom.ca::b2cebefa-9c4e-4174-98ec-5f70e74f1ed6" providerId="AD" clId="Web-{9FB8C6B4-AB52-4873-80DB-1C618A71D155}" dt="2024-02-02T04:39:17.008" v="163" actId="1076"/>
        <pc:sldMkLst>
          <pc:docMk/>
          <pc:sldMk cId="624918956" sldId="308"/>
        </pc:sldMkLst>
        <pc:picChg chg="del">
          <ac:chgData name="Hale Muge Ucar" userId="S::hale.ucar4472@mytsom.ca::b2cebefa-9c4e-4174-98ec-5f70e74f1ed6" providerId="AD" clId="Web-{9FB8C6B4-AB52-4873-80DB-1C618A71D155}" dt="2024-02-02T04:37:37.410" v="147"/>
          <ac:picMkLst>
            <pc:docMk/>
            <pc:sldMk cId="624918956" sldId="308"/>
            <ac:picMk id="3" creationId="{BDA5E973-9EB7-B83B-7FD2-2D8E92042ABF}"/>
          </ac:picMkLst>
        </pc:picChg>
        <pc:picChg chg="del">
          <ac:chgData name="Hale Muge Ucar" userId="S::hale.ucar4472@mytsom.ca::b2cebefa-9c4e-4174-98ec-5f70e74f1ed6" providerId="AD" clId="Web-{9FB8C6B4-AB52-4873-80DB-1C618A71D155}" dt="2024-02-02T04:37:38.066" v="148"/>
          <ac:picMkLst>
            <pc:docMk/>
            <pc:sldMk cId="624918956" sldId="308"/>
            <ac:picMk id="4" creationId="{1BF454CF-7EA7-4276-A342-89EEF7A5A85E}"/>
          </ac:picMkLst>
        </pc:picChg>
        <pc:picChg chg="del">
          <ac:chgData name="Hale Muge Ucar" userId="S::hale.ucar4472@mytsom.ca::b2cebefa-9c4e-4174-98ec-5f70e74f1ed6" providerId="AD" clId="Web-{9FB8C6B4-AB52-4873-80DB-1C618A71D155}" dt="2024-02-02T04:37:38.769" v="149"/>
          <ac:picMkLst>
            <pc:docMk/>
            <pc:sldMk cId="624918956" sldId="308"/>
            <ac:picMk id="5" creationId="{45FDAC75-88B8-6D7B-1CB4-6501ED2ED638}"/>
          </ac:picMkLst>
        </pc:picChg>
        <pc:picChg chg="add mod">
          <ac:chgData name="Hale Muge Ucar" userId="S::hale.ucar4472@mytsom.ca::b2cebefa-9c4e-4174-98ec-5f70e74f1ed6" providerId="AD" clId="Web-{9FB8C6B4-AB52-4873-80DB-1C618A71D155}" dt="2024-02-02T04:39:08.945" v="162"/>
          <ac:picMkLst>
            <pc:docMk/>
            <pc:sldMk cId="624918956" sldId="308"/>
            <ac:picMk id="6" creationId="{5D1E9DA1-2592-B051-9459-C39352F512C8}"/>
          </ac:picMkLst>
        </pc:picChg>
        <pc:picChg chg="add mod">
          <ac:chgData name="Hale Muge Ucar" userId="S::hale.ucar4472@mytsom.ca::b2cebefa-9c4e-4174-98ec-5f70e74f1ed6" providerId="AD" clId="Web-{9FB8C6B4-AB52-4873-80DB-1C618A71D155}" dt="2024-02-02T04:39:17.008" v="163" actId="1076"/>
          <ac:picMkLst>
            <pc:docMk/>
            <pc:sldMk cId="624918956" sldId="308"/>
            <ac:picMk id="7" creationId="{F02AEC9F-FBA8-29D4-CBF2-0B003414F819}"/>
          </ac:picMkLst>
        </pc:picChg>
        <pc:picChg chg="del">
          <ac:chgData name="Hale Muge Ucar" userId="S::hale.ucar4472@mytsom.ca::b2cebefa-9c4e-4174-98ec-5f70e74f1ed6" providerId="AD" clId="Web-{9FB8C6B4-AB52-4873-80DB-1C618A71D155}" dt="2024-02-02T04:37:39.504" v="150"/>
          <ac:picMkLst>
            <pc:docMk/>
            <pc:sldMk cId="624918956" sldId="308"/>
            <ac:picMk id="9" creationId="{475A3B04-3B8A-4A6F-4039-703ACF85F905}"/>
          </ac:picMkLst>
        </pc:picChg>
        <pc:picChg chg="del">
          <ac:chgData name="Hale Muge Ucar" userId="S::hale.ucar4472@mytsom.ca::b2cebefa-9c4e-4174-98ec-5f70e74f1ed6" providerId="AD" clId="Web-{9FB8C6B4-AB52-4873-80DB-1C618A71D155}" dt="2024-02-02T04:37:40.270" v="151"/>
          <ac:picMkLst>
            <pc:docMk/>
            <pc:sldMk cId="624918956" sldId="308"/>
            <ac:picMk id="10" creationId="{BE750D44-B7BF-163F-A129-E0FF69A1801D}"/>
          </ac:picMkLst>
        </pc:picChg>
        <pc:picChg chg="del">
          <ac:chgData name="Hale Muge Ucar" userId="S::hale.ucar4472@mytsom.ca::b2cebefa-9c4e-4174-98ec-5f70e74f1ed6" providerId="AD" clId="Web-{9FB8C6B4-AB52-4873-80DB-1C618A71D155}" dt="2024-02-02T04:37:41.645" v="153"/>
          <ac:picMkLst>
            <pc:docMk/>
            <pc:sldMk cId="624918956" sldId="308"/>
            <ac:picMk id="11" creationId="{E72EB6C3-E916-A41A-797F-CC24879FAB1C}"/>
          </ac:picMkLst>
        </pc:picChg>
        <pc:picChg chg="del">
          <ac:chgData name="Hale Muge Ucar" userId="S::hale.ucar4472@mytsom.ca::b2cebefa-9c4e-4174-98ec-5f70e74f1ed6" providerId="AD" clId="Web-{9FB8C6B4-AB52-4873-80DB-1C618A71D155}" dt="2024-02-02T04:37:40.895" v="152"/>
          <ac:picMkLst>
            <pc:docMk/>
            <pc:sldMk cId="624918956" sldId="308"/>
            <ac:picMk id="12" creationId="{BBD2934F-EEE9-6B31-BB46-08748D4DAD93}"/>
          </ac:picMkLst>
        </pc:picChg>
      </pc:sldChg>
    </pc:docChg>
  </pc:docChgLst>
  <pc:docChgLst>
    <pc:chgData name="Rojan Omarzadeh" userId="S::rojan.omarzadeh4825@mytsom.ca::ad01172d-d583-44b1-b692-a54b65cc53b5" providerId="AD" clId="Web-{AA54B51A-5E5B-40FD-BB3B-218C7AE82B0D}"/>
    <pc:docChg chg="modSld">
      <pc:chgData name="Rojan Omarzadeh" userId="S::rojan.omarzadeh4825@mytsom.ca::ad01172d-d583-44b1-b692-a54b65cc53b5" providerId="AD" clId="Web-{AA54B51A-5E5B-40FD-BB3B-218C7AE82B0D}" dt="2024-02-19T01:37:57.994" v="7"/>
      <pc:docMkLst>
        <pc:docMk/>
      </pc:docMkLst>
      <pc:sldChg chg="modNotes">
        <pc:chgData name="Rojan Omarzadeh" userId="S::rojan.omarzadeh4825@mytsom.ca::ad01172d-d583-44b1-b692-a54b65cc53b5" providerId="AD" clId="Web-{AA54B51A-5E5B-40FD-BB3B-218C7AE82B0D}" dt="2024-02-19T01:37:57.994" v="7"/>
        <pc:sldMkLst>
          <pc:docMk/>
          <pc:sldMk cId="4133184216" sldId="31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EC41A-0AD5-4859-9BE5-13D7A8C639B0}" type="datetimeFigureOut">
              <a:t>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FF7BD-4BE4-4098-9129-4C250954A001}" type="slidenum">
              <a:t>‹#›</a:t>
            </a:fld>
            <a:endParaRPr lang="en-US"/>
          </a:p>
        </p:txBody>
      </p:sp>
    </p:spTree>
    <p:extLst>
      <p:ext uri="{BB962C8B-B14F-4D97-AF65-F5344CB8AC3E}">
        <p14:creationId xmlns:p14="http://schemas.microsoft.com/office/powerpoint/2010/main" val="1100173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8CFF7BD-4BE4-4098-9129-4C250954A001}" type="slidenum">
              <a:rPr lang="en-JP" smtClean="0"/>
              <a:t>1</a:t>
            </a:fld>
            <a:endParaRPr lang="en-JP"/>
          </a:p>
        </p:txBody>
      </p:sp>
    </p:spTree>
    <p:extLst>
      <p:ext uri="{BB962C8B-B14F-4D97-AF65-F5344CB8AC3E}">
        <p14:creationId xmlns:p14="http://schemas.microsoft.com/office/powerpoint/2010/main" val="172166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high-level overview of the program's workflow, starting from data loading and preprocessing to visualization, classification, and prediction tasks. </a:t>
            </a:r>
          </a:p>
          <a:p>
            <a:endParaRPr lang="en-US">
              <a:ea typeface="Calibri"/>
              <a:cs typeface="Calibri"/>
            </a:endParaRPr>
          </a:p>
          <a:p>
            <a:r>
              <a:rPr lang="en-US"/>
              <a:t>We have loaded book details and reviews into two data frames.</a:t>
            </a:r>
            <a:endParaRPr lang="en-US">
              <a:ea typeface="Calibri"/>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10</a:t>
            </a:fld>
            <a:endParaRPr lang="en-US"/>
          </a:p>
        </p:txBody>
      </p:sp>
    </p:spTree>
    <p:extLst>
      <p:ext uri="{BB962C8B-B14F-4D97-AF65-F5344CB8AC3E}">
        <p14:creationId xmlns:p14="http://schemas.microsoft.com/office/powerpoint/2010/main" val="3279156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We've performed the initial checks</a:t>
            </a:r>
          </a:p>
          <a:p>
            <a:r>
              <a:rPr lang="en-US">
                <a:ea typeface="Calibri"/>
                <a:cs typeface="Calibri"/>
              </a:rPr>
              <a:t>Looked at the header rows in the data frames</a:t>
            </a:r>
          </a:p>
          <a:p>
            <a:r>
              <a:rPr lang="en-US"/>
              <a:t>Checked summary statistics of all columns</a:t>
            </a:r>
            <a:endParaRPr lang="en-US">
              <a:ea typeface="Calibri"/>
              <a:cs typeface="Calibri"/>
            </a:endParaRPr>
          </a:p>
          <a:p>
            <a:r>
              <a:rPr lang="en-US">
                <a:ea typeface="Calibri"/>
                <a:cs typeface="Calibri"/>
              </a:rPr>
              <a:t>Columns, data types</a:t>
            </a:r>
          </a:p>
          <a:p>
            <a:r>
              <a:rPr lang="en-US">
                <a:ea typeface="Calibri"/>
                <a:cs typeface="Calibri"/>
              </a:rPr>
              <a:t>Merged the two data frames using Title field and took only the variables that would matter to the analysis</a:t>
            </a:r>
          </a:p>
          <a:p>
            <a:r>
              <a:rPr lang="en-US">
                <a:ea typeface="Calibri"/>
                <a:cs typeface="Calibri"/>
              </a:rPr>
              <a:t>Then we have removed the duplicate rows which is exactly the same rows</a:t>
            </a:r>
          </a:p>
          <a:p>
            <a:r>
              <a:rPr lang="en-US">
                <a:ea typeface="Calibri"/>
                <a:cs typeface="Calibri"/>
              </a:rPr>
              <a:t>Checked the missing values</a:t>
            </a:r>
          </a:p>
          <a:p>
            <a:r>
              <a:rPr lang="en-US" i="1"/>
              <a:t>Dropped the observations which either title or </a:t>
            </a:r>
            <a:r>
              <a:rPr lang="en-US" i="1" err="1"/>
              <a:t>reviewScore</a:t>
            </a:r>
            <a:r>
              <a:rPr lang="en-US" i="1"/>
              <a:t> or </a:t>
            </a:r>
            <a:r>
              <a:rPr lang="en-US" i="1" err="1"/>
              <a:t>reviewText</a:t>
            </a:r>
            <a:r>
              <a:rPr lang="en-US" i="1"/>
              <a:t> has missing values</a:t>
            </a:r>
            <a:endParaRPr lang="en-US"/>
          </a:p>
          <a:p>
            <a:r>
              <a:rPr lang="en-US">
                <a:ea typeface="Calibri"/>
                <a:cs typeface="Calibri"/>
              </a:rPr>
              <a:t>207 rows without title</a:t>
            </a:r>
          </a:p>
          <a:p>
            <a:r>
              <a:rPr lang="en-US">
                <a:ea typeface="Calibri"/>
                <a:cs typeface="Calibri"/>
              </a:rPr>
              <a:t>8 rows without </a:t>
            </a:r>
            <a:r>
              <a:rPr lang="en-US" err="1">
                <a:ea typeface="Calibri"/>
                <a:cs typeface="Calibri"/>
              </a:rPr>
              <a:t>reviewText</a:t>
            </a:r>
          </a:p>
          <a:p>
            <a:r>
              <a:rPr lang="en-US">
                <a:ea typeface="Calibri"/>
                <a:cs typeface="Calibri"/>
              </a:rPr>
              <a:t>407 rows without </a:t>
            </a:r>
            <a:r>
              <a:rPr lang="en-US" err="1">
                <a:ea typeface="Calibri"/>
                <a:cs typeface="Calibri"/>
              </a:rPr>
              <a:t>reviewSummary</a:t>
            </a:r>
            <a:endParaRPr lang="en-US">
              <a:ea typeface="Calibri"/>
              <a:cs typeface="Calibri"/>
            </a:endParaRPr>
          </a:p>
          <a:p>
            <a:endParaRPr lang="en-US">
              <a:ea typeface="Calibri"/>
              <a:cs typeface="Calibri"/>
            </a:endParaRPr>
          </a:p>
          <a:p>
            <a:r>
              <a:rPr lang="en-US">
                <a:ea typeface="Calibri"/>
                <a:cs typeface="Calibri"/>
              </a:rPr>
              <a:t>In order to release the memory , we have deleted books and ratings</a:t>
            </a:r>
          </a:p>
          <a:p>
            <a:endParaRPr lang="en-US">
              <a:ea typeface="Calibri"/>
              <a:cs typeface="Calibri"/>
            </a:endParaRPr>
          </a:p>
          <a:p>
            <a:r>
              <a:rPr lang="en-US"/>
              <a:t>Retrieved the stop words</a:t>
            </a:r>
          </a:p>
        </p:txBody>
      </p:sp>
      <p:sp>
        <p:nvSpPr>
          <p:cNvPr id="4" name="Slide Number Placeholder 3"/>
          <p:cNvSpPr>
            <a:spLocks noGrp="1"/>
          </p:cNvSpPr>
          <p:nvPr>
            <p:ph type="sldNum" sz="quarter" idx="5"/>
          </p:nvPr>
        </p:nvSpPr>
        <p:spPr/>
        <p:txBody>
          <a:bodyPr/>
          <a:lstStyle/>
          <a:p>
            <a:fld id="{48CFF7BD-4BE4-4098-9129-4C250954A001}" type="slidenum">
              <a:rPr lang="en-US"/>
              <a:t>11</a:t>
            </a:fld>
            <a:endParaRPr lang="en-US"/>
          </a:p>
        </p:txBody>
      </p:sp>
    </p:spTree>
    <p:extLst>
      <p:ext uri="{BB962C8B-B14F-4D97-AF65-F5344CB8AC3E}">
        <p14:creationId xmlns:p14="http://schemas.microsoft.com/office/powerpoint/2010/main" val="1011904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generated initial analytical visualizations to understand the data </a:t>
            </a:r>
          </a:p>
          <a:p>
            <a:r>
              <a:rPr lang="en-US">
                <a:ea typeface="Calibri"/>
                <a:cs typeface="Calibri"/>
              </a:rPr>
              <a:t>In the first graph you can see the histogram of the review scores</a:t>
            </a:r>
          </a:p>
          <a:p>
            <a:r>
              <a:rPr lang="en-US">
                <a:ea typeface="Calibri"/>
                <a:cs typeface="Calibri"/>
              </a:rPr>
              <a:t>Reviews with the higher frequency are from positive reviews (reviews with higher scores)</a:t>
            </a:r>
          </a:p>
          <a:p>
            <a:endParaRPr lang="en-US">
              <a:ea typeface="Calibri"/>
              <a:cs typeface="Calibri"/>
            </a:endParaRPr>
          </a:p>
          <a:p>
            <a:r>
              <a:rPr lang="en-US">
                <a:ea typeface="Calibri"/>
                <a:cs typeface="Calibri"/>
              </a:rPr>
              <a:t>We have added price category into the data based on price range. You can also see the price category breakdown in the graph. </a:t>
            </a:r>
          </a:p>
          <a:p>
            <a:endParaRPr lang="en-US">
              <a:ea typeface="Calibri"/>
              <a:cs typeface="Calibri"/>
            </a:endParaRPr>
          </a:p>
          <a:p>
            <a:r>
              <a:rPr lang="en-US">
                <a:ea typeface="Calibri"/>
                <a:cs typeface="Calibri"/>
              </a:rPr>
              <a:t>We have also draw the scatter chart to see the relation btw price and review </a:t>
            </a:r>
            <a:endParaRPr lang="en-US"/>
          </a:p>
        </p:txBody>
      </p:sp>
      <p:sp>
        <p:nvSpPr>
          <p:cNvPr id="4" name="Slide Number Placeholder 3"/>
          <p:cNvSpPr>
            <a:spLocks noGrp="1"/>
          </p:cNvSpPr>
          <p:nvPr>
            <p:ph type="sldNum" sz="quarter" idx="5"/>
          </p:nvPr>
        </p:nvSpPr>
        <p:spPr/>
        <p:txBody>
          <a:bodyPr/>
          <a:lstStyle/>
          <a:p>
            <a:fld id="{48CFF7BD-4BE4-4098-9129-4C250954A001}" type="slidenum">
              <a:rPr lang="en-US"/>
              <a:t>12</a:t>
            </a:fld>
            <a:endParaRPr lang="en-US"/>
          </a:p>
        </p:txBody>
      </p:sp>
    </p:spTree>
    <p:extLst>
      <p:ext uri="{BB962C8B-B14F-4D97-AF65-F5344CB8AC3E}">
        <p14:creationId xmlns:p14="http://schemas.microsoft.com/office/powerpoint/2010/main" val="330516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added sentiment into the data frame based on </a:t>
            </a:r>
            <a:r>
              <a:rPr lang="en-US" err="1">
                <a:cs typeface="Calibri"/>
              </a:rPr>
              <a:t>reviewScore</a:t>
            </a:r>
            <a:r>
              <a:rPr lang="en-US">
                <a:cs typeface="Calibri"/>
              </a:rPr>
              <a:t> . Marked positive if it is more than 3, </a:t>
            </a:r>
            <a:r>
              <a:rPr lang="en-US" err="1">
                <a:cs typeface="Calibri"/>
              </a:rPr>
              <a:t>neutal</a:t>
            </a:r>
            <a:r>
              <a:rPr lang="en-US">
                <a:cs typeface="Calibri"/>
              </a:rPr>
              <a:t> if it is 3, negative if it is less than 3</a:t>
            </a:r>
          </a:p>
          <a:p>
            <a:r>
              <a:rPr lang="en-US" i="1"/>
              <a:t>Generated word clouds based on the specified sentiment type and text column</a:t>
            </a:r>
            <a:endParaRPr lang="en-US"/>
          </a:p>
          <a:p>
            <a:r>
              <a:rPr lang="en-US">
                <a:ea typeface="Calibri"/>
                <a:cs typeface="Calibri"/>
              </a:rPr>
              <a:t>Generated 6 word clouds for </a:t>
            </a:r>
            <a:r>
              <a:rPr lang="en-US" err="1">
                <a:ea typeface="Calibri"/>
                <a:cs typeface="Calibri"/>
              </a:rPr>
              <a:t>ReviewSummary</a:t>
            </a:r>
            <a:r>
              <a:rPr lang="en-US">
                <a:ea typeface="Calibri"/>
                <a:cs typeface="Calibri"/>
              </a:rPr>
              <a:t> and 6 for </a:t>
            </a:r>
            <a:r>
              <a:rPr lang="en-US" err="1">
                <a:ea typeface="Calibri"/>
                <a:cs typeface="Calibri"/>
              </a:rPr>
              <a:t>reviewText</a:t>
            </a:r>
          </a:p>
          <a:p>
            <a:r>
              <a:rPr lang="en-US">
                <a:ea typeface="Calibri"/>
                <a:cs typeface="Calibri"/>
              </a:rPr>
              <a:t>All/positive/negative * stemmed/unstemmed</a:t>
            </a:r>
          </a:p>
          <a:p>
            <a:r>
              <a:rPr lang="en-US">
                <a:cs typeface="Calibri"/>
              </a:rPr>
              <a:t> </a:t>
            </a:r>
            <a:endParaRPr lang="en-US">
              <a:ea typeface="Calibri"/>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13</a:t>
            </a:fld>
            <a:endParaRPr lang="en-US"/>
          </a:p>
        </p:txBody>
      </p:sp>
    </p:spTree>
    <p:extLst>
      <p:ext uri="{BB962C8B-B14F-4D97-AF65-F5344CB8AC3E}">
        <p14:creationId xmlns:p14="http://schemas.microsoft.com/office/powerpoint/2010/main" val="1297642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ReviewText</a:t>
            </a:r>
            <a:r>
              <a:rPr lang="en-US"/>
              <a:t> is </a:t>
            </a:r>
            <a:r>
              <a:rPr lang="en-US" i="1"/>
              <a:t>huge when try to process all for </a:t>
            </a:r>
            <a:r>
              <a:rPr lang="en-US" i="1" err="1"/>
              <a:t>reviewText</a:t>
            </a:r>
            <a:r>
              <a:rPr lang="en-US" i="1"/>
              <a:t>, it is getting memory error, this is why we used sample here for </a:t>
            </a:r>
            <a:r>
              <a:rPr lang="en-US" i="1" err="1"/>
              <a:t>reviewText</a:t>
            </a:r>
            <a:endParaRPr lang="en-US" err="1">
              <a:ea typeface="Calibri"/>
              <a:cs typeface="Calibri"/>
            </a:endParaRPr>
          </a:p>
          <a:p>
            <a:r>
              <a:rPr lang="en-US">
                <a:ea typeface="Calibri"/>
                <a:cs typeface="Calibri"/>
              </a:rPr>
              <a:t>On the other hand we could process </a:t>
            </a:r>
            <a:r>
              <a:rPr lang="en-US" err="1">
                <a:ea typeface="Calibri"/>
                <a:cs typeface="Calibri"/>
              </a:rPr>
              <a:t>reviewSummary</a:t>
            </a:r>
            <a:r>
              <a:rPr lang="en-US">
                <a:ea typeface="Calibri"/>
                <a:cs typeface="Calibri"/>
              </a:rPr>
              <a:t> as a whole</a:t>
            </a:r>
            <a:endParaRPr lang="en-US" i="1">
              <a:ea typeface="Calibri"/>
              <a:cs typeface="Calibri"/>
            </a:endParaRPr>
          </a:p>
          <a:p>
            <a:r>
              <a:rPr lang="en-US">
                <a:ea typeface="Calibri"/>
                <a:cs typeface="Calibri"/>
              </a:rPr>
              <a:t>Once we determine the corpus based on the parameters passed to the function, </a:t>
            </a:r>
          </a:p>
          <a:p>
            <a:r>
              <a:rPr lang="en-US">
                <a:ea typeface="Calibri"/>
                <a:cs typeface="Calibri"/>
              </a:rPr>
              <a:t>Tokenized the text considering stemming and </a:t>
            </a:r>
            <a:r>
              <a:rPr lang="en-US" err="1">
                <a:ea typeface="Calibri"/>
                <a:cs typeface="Calibri"/>
              </a:rPr>
              <a:t>stopWord</a:t>
            </a:r>
            <a:r>
              <a:rPr lang="en-US">
                <a:ea typeface="Calibri"/>
                <a:cs typeface="Calibri"/>
              </a:rPr>
              <a:t> parameters and then calculated word frequencies</a:t>
            </a:r>
            <a:endParaRPr lang="en-US"/>
          </a:p>
          <a:p>
            <a:r>
              <a:rPr lang="en-US">
                <a:ea typeface="Calibri"/>
                <a:cs typeface="Calibri"/>
              </a:rPr>
              <a:t>Then generated the word clouds save them to the </a:t>
            </a:r>
            <a:r>
              <a:rPr lang="en-US" err="1">
                <a:ea typeface="Calibri"/>
                <a:cs typeface="Calibri"/>
              </a:rPr>
              <a:t>spesified</a:t>
            </a:r>
            <a:r>
              <a:rPr lang="en-US">
                <a:ea typeface="Calibri"/>
                <a:cs typeface="Calibri"/>
              </a:rPr>
              <a:t> paths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14</a:t>
            </a:fld>
            <a:endParaRPr lang="en-US"/>
          </a:p>
        </p:txBody>
      </p:sp>
    </p:spTree>
    <p:extLst>
      <p:ext uri="{BB962C8B-B14F-4D97-AF65-F5344CB8AC3E}">
        <p14:creationId xmlns:p14="http://schemas.microsoft.com/office/powerpoint/2010/main" val="3188644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word clouds provide insights into the </a:t>
            </a:r>
            <a:r>
              <a:rPr lang="en-US" err="1"/>
              <a:t>commonwords</a:t>
            </a:r>
            <a:r>
              <a:rPr lang="en-US"/>
              <a:t> discussed in the book reviews. It helps us understand the overall sentiment of the reviewers and identify key aspects of the books </a:t>
            </a:r>
          </a:p>
          <a:p>
            <a:endParaRPr lang="en-US"/>
          </a:p>
          <a:p>
            <a:r>
              <a:rPr lang="en-US">
                <a:ea typeface="Calibri"/>
                <a:cs typeface="Calibri"/>
              </a:rPr>
              <a:t>We can see the words like great, good, best, excellent, wonderful indicating that they are mentioned frequently in positive reviews</a:t>
            </a:r>
            <a:endParaRPr lang="en-US"/>
          </a:p>
          <a:p>
            <a:endParaRPr lang="en-US">
              <a:ea typeface="Calibri"/>
              <a:cs typeface="Calibri"/>
            </a:endParaRPr>
          </a:p>
          <a:p>
            <a:r>
              <a:rPr lang="en-US">
                <a:ea typeface="Calibri"/>
                <a:cs typeface="Calibri"/>
              </a:rPr>
              <a:t>In negative reviews, we can see boring, worst, </a:t>
            </a:r>
            <a:r>
              <a:rPr lang="en-US" err="1">
                <a:ea typeface="Calibri"/>
                <a:cs typeface="Calibri"/>
              </a:rPr>
              <a:t>disapointed</a:t>
            </a:r>
            <a:r>
              <a:rPr lang="en-US">
                <a:ea typeface="Calibri"/>
                <a:cs typeface="Calibri"/>
              </a:rPr>
              <a:t>, </a:t>
            </a:r>
            <a:r>
              <a:rPr lang="en-US" err="1">
                <a:ea typeface="Calibri"/>
                <a:cs typeface="Calibri"/>
              </a:rPr>
              <a:t>disapointing</a:t>
            </a:r>
            <a:r>
              <a:rPr lang="en-US">
                <a:ea typeface="Calibri"/>
                <a:cs typeface="Calibri"/>
              </a:rPr>
              <a:t>, </a:t>
            </a:r>
            <a:r>
              <a:rPr lang="en-US" err="1">
                <a:ea typeface="Calibri"/>
                <a:cs typeface="Calibri"/>
              </a:rPr>
              <a:t>diapointment</a:t>
            </a:r>
            <a:r>
              <a:rPr lang="en-US">
                <a:ea typeface="Calibri"/>
                <a:cs typeface="Calibri"/>
              </a:rPr>
              <a:t>, horrible</a:t>
            </a:r>
          </a:p>
          <a:p>
            <a:r>
              <a:rPr lang="en-US">
                <a:ea typeface="Calibri"/>
                <a:cs typeface="Calibri"/>
              </a:rPr>
              <a:t>On the other hand we can also see some positive words like  good, great, best here. Most probably they are used with some additional negation suffix like not </a:t>
            </a:r>
          </a:p>
          <a:p>
            <a:r>
              <a:rPr lang="en-US">
                <a:ea typeface="Calibri"/>
                <a:cs typeface="Calibri"/>
              </a:rPr>
              <a:t>When stemming is used we can see that for 3 words related with </a:t>
            </a:r>
            <a:r>
              <a:rPr lang="en-US" err="1">
                <a:ea typeface="Calibri"/>
                <a:cs typeface="Calibri"/>
              </a:rPr>
              <a:t>disapointmen</a:t>
            </a:r>
            <a:r>
              <a:rPr lang="en-US">
                <a:ea typeface="Calibri"/>
                <a:cs typeface="Calibri"/>
              </a:rPr>
              <a:t> is decreased to one word which is disappoint. However, we can also see that some words are </a:t>
            </a:r>
            <a:r>
              <a:rPr lang="en-US"/>
              <a:t>reduced to meaningless root forms like </a:t>
            </a:r>
            <a:r>
              <a:rPr lang="en-US" err="1"/>
              <a:t>thi</a:t>
            </a:r>
            <a:r>
              <a:rPr lang="en-US"/>
              <a:t>, </a:t>
            </a:r>
            <a:r>
              <a:rPr lang="en-US" err="1"/>
              <a:t>wa</a:t>
            </a:r>
            <a:r>
              <a:rPr lang="en-US"/>
              <a:t> </a:t>
            </a:r>
          </a:p>
          <a:p>
            <a:endParaRPr lang="en-US">
              <a:ea typeface="Calibri"/>
              <a:cs typeface="Calibri"/>
            </a:endParaRPr>
          </a:p>
          <a:p>
            <a:r>
              <a:rPr lang="en-US">
                <a:ea typeface="Calibri"/>
                <a:cs typeface="Calibri"/>
              </a:rPr>
              <a:t>We can see combination of words seen in positive and negative reviews in the word cloud for all</a:t>
            </a:r>
          </a:p>
          <a:p>
            <a:r>
              <a:rPr lang="en-US">
                <a:ea typeface="Calibri"/>
                <a:cs typeface="Calibri"/>
              </a:rPr>
              <a:t> </a:t>
            </a:r>
          </a:p>
        </p:txBody>
      </p:sp>
      <p:sp>
        <p:nvSpPr>
          <p:cNvPr id="4" name="Slide Number Placeholder 3"/>
          <p:cNvSpPr>
            <a:spLocks noGrp="1"/>
          </p:cNvSpPr>
          <p:nvPr>
            <p:ph type="sldNum" sz="quarter" idx="5"/>
          </p:nvPr>
        </p:nvSpPr>
        <p:spPr/>
        <p:txBody>
          <a:bodyPr/>
          <a:lstStyle/>
          <a:p>
            <a:fld id="{48CFF7BD-4BE4-4098-9129-4C250954A001}" type="slidenum">
              <a:rPr lang="en-US"/>
              <a:t>15</a:t>
            </a:fld>
            <a:endParaRPr lang="en-US"/>
          </a:p>
        </p:txBody>
      </p:sp>
    </p:spTree>
    <p:extLst>
      <p:ext uri="{BB962C8B-B14F-4D97-AF65-F5344CB8AC3E}">
        <p14:creationId xmlns:p14="http://schemas.microsoft.com/office/powerpoint/2010/main" val="271578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themes or topics discussed in the reviews</a:t>
            </a:r>
          </a:p>
          <a:p>
            <a:r>
              <a:rPr lang="en-US"/>
              <a:t>significant terms frequently used in the reviews</a:t>
            </a:r>
            <a:endParaRPr lang="en-US">
              <a:ea typeface="Calibri"/>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16</a:t>
            </a:fld>
            <a:endParaRPr lang="en-US"/>
          </a:p>
        </p:txBody>
      </p:sp>
    </p:spTree>
    <p:extLst>
      <p:ext uri="{BB962C8B-B14F-4D97-AF65-F5344CB8AC3E}">
        <p14:creationId xmlns:p14="http://schemas.microsoft.com/office/powerpoint/2010/main" val="1726751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a:cs typeface="Calibri" panose="020F0502020204030204"/>
            </a:endParaRPr>
          </a:p>
          <a:p>
            <a:r>
              <a:rPr lang="en-US"/>
              <a:t>This part of code performs sentiment analysis using logistic regression and TF-IDF representation. </a:t>
            </a:r>
          </a:p>
          <a:p>
            <a:r>
              <a:rPr lang="en-US" b="1"/>
              <a:t>Count Positive and Negative Reviews:</a:t>
            </a:r>
            <a:endParaRPr lang="en-US"/>
          </a:p>
          <a:p>
            <a:pPr marL="628650" lvl="1" indent="-171450">
              <a:buFont typeface="Arial"/>
              <a:buChar char="•"/>
            </a:pPr>
            <a:r>
              <a:rPr lang="en-US"/>
              <a:t>The code prints the count of positive and negative reviews in the dataset. It filters the reviews based on their sentiment labels ('positive', 'negative', or 'neutral') using </a:t>
            </a:r>
            <a:r>
              <a:rPr lang="en-US" err="1"/>
              <a:t>boolean</a:t>
            </a:r>
            <a:r>
              <a:rPr lang="en-US"/>
              <a:t> indexing and calculates the length of each filtered subset.</a:t>
            </a:r>
            <a:endParaRPr lang="en-US">
              <a:cs typeface="Calibri"/>
            </a:endParaRPr>
          </a:p>
          <a:p>
            <a:pPr>
              <a:buFont typeface="Arial"/>
              <a:buChar char="•"/>
            </a:pPr>
            <a:r>
              <a:rPr lang="en-US" b="1"/>
              <a:t>Generate New </a:t>
            </a:r>
            <a:r>
              <a:rPr lang="en-US" b="1" err="1"/>
              <a:t>DataFrame</a:t>
            </a:r>
            <a:r>
              <a:rPr lang="en-US" b="1"/>
              <a:t> with Balanced Sentiments:</a:t>
            </a:r>
            <a:endParaRPr lang="en-US"/>
          </a:p>
          <a:p>
            <a:pPr marL="628650" lvl="1" indent="-171450">
              <a:buFont typeface="Arial"/>
              <a:buChar char="•"/>
            </a:pPr>
            <a:r>
              <a:rPr lang="en-US"/>
              <a:t>It creates a new </a:t>
            </a:r>
            <a:r>
              <a:rPr lang="en-US" err="1"/>
              <a:t>DataFrame</a:t>
            </a:r>
            <a:r>
              <a:rPr lang="en-US"/>
              <a:t> called </a:t>
            </a:r>
            <a:r>
              <a:rPr lang="en-US" b="1" err="1"/>
              <a:t>reviews_new</a:t>
            </a:r>
            <a:r>
              <a:rPr lang="en-US"/>
              <a:t> with an equal probability of positive and negative reviews. It first creates temporary </a:t>
            </a:r>
            <a:r>
              <a:rPr lang="en-US" err="1"/>
              <a:t>DataFrames</a:t>
            </a:r>
            <a:r>
              <a:rPr lang="en-US"/>
              <a:t> (</a:t>
            </a:r>
            <a:r>
              <a:rPr lang="en-US" b="1" err="1"/>
              <a:t>reviews_pos</a:t>
            </a:r>
            <a:r>
              <a:rPr lang="en-US"/>
              <a:t> and </a:t>
            </a:r>
            <a:r>
              <a:rPr lang="en-US" b="1" err="1"/>
              <a:t>reviews_neg</a:t>
            </a:r>
            <a:r>
              <a:rPr lang="en-US"/>
              <a:t>) by filtering positive/neutral and negative reviews, respectively. Then, it samples a random subset of positive reviews with the same length as the negative reviews and concatenates it with the negative reviews.</a:t>
            </a:r>
            <a:endParaRPr lang="en-US">
              <a:cs typeface="Calibri"/>
            </a:endParaRPr>
          </a:p>
          <a:p>
            <a:pPr>
              <a:buFont typeface="Arial"/>
              <a:buChar char="•"/>
            </a:pPr>
            <a:r>
              <a:rPr lang="en-US" b="1"/>
              <a:t>Text Preprocessing:</a:t>
            </a:r>
            <a:endParaRPr lang="en-US">
              <a:cs typeface="Calibri"/>
            </a:endParaRPr>
          </a:p>
          <a:p>
            <a:pPr lvl="1">
              <a:buFont typeface="Arial"/>
              <a:buChar char="•"/>
            </a:pPr>
            <a:r>
              <a:rPr lang="en-US"/>
              <a:t>It preprocesses the text data by removing punctuation and </a:t>
            </a:r>
            <a:r>
              <a:rPr lang="en-US" err="1"/>
              <a:t>stopwords</a:t>
            </a:r>
            <a:r>
              <a:rPr lang="en-US"/>
              <a:t> from the '</a:t>
            </a:r>
            <a:r>
              <a:rPr lang="en-US" err="1"/>
              <a:t>reviewText</a:t>
            </a:r>
            <a:r>
              <a:rPr lang="en-US"/>
              <a:t>' and '</a:t>
            </a:r>
            <a:r>
              <a:rPr lang="en-US" err="1"/>
              <a:t>reviewSummary</a:t>
            </a:r>
            <a:r>
              <a:rPr lang="en-US"/>
              <a:t>' columns of the </a:t>
            </a:r>
            <a:r>
              <a:rPr lang="en-US" b="1" err="1"/>
              <a:t>reviews_new</a:t>
            </a:r>
            <a:r>
              <a:rPr lang="en-US"/>
              <a:t> </a:t>
            </a:r>
            <a:r>
              <a:rPr lang="en-US" err="1"/>
              <a:t>DataFrame</a:t>
            </a:r>
            <a:r>
              <a:rPr lang="en-US"/>
              <a:t>. The </a:t>
            </a:r>
            <a:r>
              <a:rPr lang="en-US" b="1" err="1"/>
              <a:t>remove_punc_stopwords</a:t>
            </a:r>
            <a:r>
              <a:rPr lang="en-US"/>
              <a:t> function is applied to each value in these columns.</a:t>
            </a:r>
            <a:endParaRPr lang="en-US">
              <a:cs typeface="Calibri"/>
            </a:endParaRPr>
          </a:p>
          <a:p>
            <a:pPr>
              <a:buFont typeface="Arial"/>
              <a:buChar char="•"/>
            </a:pPr>
            <a:r>
              <a:rPr lang="en-US" b="1"/>
              <a:t>Add Sentiment Value:</a:t>
            </a:r>
            <a:endParaRPr lang="en-US"/>
          </a:p>
          <a:p>
            <a:pPr lvl="1">
              <a:buFont typeface="Arial"/>
              <a:buChar char="•"/>
            </a:pPr>
            <a:r>
              <a:rPr lang="en-US"/>
              <a:t>It adds a new column '</a:t>
            </a:r>
            <a:r>
              <a:rPr lang="en-US" err="1"/>
              <a:t>sentiment_value</a:t>
            </a:r>
            <a:r>
              <a:rPr lang="en-US"/>
              <a:t>' to the </a:t>
            </a:r>
            <a:r>
              <a:rPr lang="en-US" err="1"/>
              <a:t>DataFrame</a:t>
            </a:r>
            <a:r>
              <a:rPr lang="en-US"/>
              <a:t> based on the '</a:t>
            </a:r>
            <a:r>
              <a:rPr lang="en-US" err="1"/>
              <a:t>reviewScore</a:t>
            </a:r>
            <a:r>
              <a:rPr lang="en-US"/>
              <a:t>'. If the review score is greater than or equal to 3, the sentiment value is set to 1 (indicating positive sentiment); otherwise, it is set to -1 (indicating negative sentiment).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17</a:t>
            </a:fld>
            <a:endParaRPr lang="en-US"/>
          </a:p>
        </p:txBody>
      </p:sp>
    </p:spTree>
    <p:extLst>
      <p:ext uri="{BB962C8B-B14F-4D97-AF65-F5344CB8AC3E}">
        <p14:creationId xmlns:p14="http://schemas.microsoft.com/office/powerpoint/2010/main" val="1614078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a:p>
            <a:pPr>
              <a:buFont typeface="Arial"/>
              <a:buChar char="•"/>
            </a:pPr>
            <a:r>
              <a:rPr lang="en-US" b="1"/>
              <a:t>Split Dataset into Train and Test Sets:</a:t>
            </a:r>
            <a:endParaRPr lang="en-US"/>
          </a:p>
          <a:p>
            <a:pPr marL="628650" lvl="1" indent="-171450">
              <a:buFont typeface="Arial"/>
              <a:buChar char="•"/>
            </a:pPr>
            <a:r>
              <a:rPr lang="en-US"/>
              <a:t>It splits the </a:t>
            </a:r>
            <a:r>
              <a:rPr lang="en-US" b="1" err="1"/>
              <a:t>reviews_new</a:t>
            </a:r>
            <a:r>
              <a:rPr lang="en-US"/>
              <a:t> </a:t>
            </a:r>
            <a:r>
              <a:rPr lang="en-US" err="1"/>
              <a:t>DataFrame</a:t>
            </a:r>
            <a:r>
              <a:rPr lang="en-US"/>
              <a:t> into two subsets for training and testing the logistic regression model. Approximately 85% of the observations are used for training (</a:t>
            </a:r>
            <a:r>
              <a:rPr lang="en-US" b="1" err="1"/>
              <a:t>reviews_sub_train</a:t>
            </a:r>
            <a:r>
              <a:rPr lang="en-US"/>
              <a:t>), and the remaining 15% are used for testing (</a:t>
            </a:r>
            <a:r>
              <a:rPr lang="en-US" b="1" err="1"/>
              <a:t>reviews_sub_test</a:t>
            </a:r>
            <a:r>
              <a:rPr lang="en-US"/>
              <a:t>). The splitting is done randomly using a '</a:t>
            </a:r>
            <a:r>
              <a:rPr lang="en-US" err="1"/>
              <a:t>random_index</a:t>
            </a:r>
            <a:r>
              <a:rPr lang="en-US"/>
              <a:t>' column generated using uniform random numbers.</a:t>
            </a:r>
          </a:p>
          <a:p>
            <a:pPr>
              <a:buFont typeface="Arial"/>
              <a:buChar char="•"/>
            </a:pPr>
            <a:r>
              <a:rPr lang="en-US" b="1"/>
              <a:t>TF-IDF Representation:</a:t>
            </a:r>
            <a:endParaRPr lang="en-US"/>
          </a:p>
          <a:p>
            <a:pPr marL="628650" lvl="1" indent="-171450">
              <a:buFont typeface="Arial"/>
              <a:buChar char="•"/>
            </a:pPr>
            <a:r>
              <a:rPr lang="en-US"/>
              <a:t>It transforms the text data into TF-IDF matrices for both the training and testing sets using the </a:t>
            </a:r>
            <a:r>
              <a:rPr lang="en-US" b="1" err="1"/>
              <a:t>TfidfVectorizer</a:t>
            </a:r>
            <a:r>
              <a:rPr lang="en-US"/>
              <a:t> from scikit-learn. The '</a:t>
            </a:r>
            <a:r>
              <a:rPr lang="en-US" err="1"/>
              <a:t>reviewText</a:t>
            </a:r>
            <a:r>
              <a:rPr lang="en-US"/>
              <a:t>' column from both subsets is used to create TF-IDF matrices (</a:t>
            </a:r>
            <a:r>
              <a:rPr lang="en-US" b="1" err="1"/>
              <a:t>train_matrix</a:t>
            </a:r>
            <a:r>
              <a:rPr lang="en-US"/>
              <a:t> and </a:t>
            </a:r>
            <a:r>
              <a:rPr lang="en-US" b="1" err="1"/>
              <a:t>test_matrix</a:t>
            </a:r>
            <a:r>
              <a:rPr lang="en-US"/>
              <a:t>).</a:t>
            </a:r>
            <a:endParaRPr lang="en-US">
              <a:cs typeface="Calibri"/>
            </a:endParaRPr>
          </a:p>
          <a:p>
            <a:pPr>
              <a:buFont typeface="Arial"/>
              <a:buChar char="•"/>
            </a:pPr>
            <a:r>
              <a:rPr lang="en-US" b="1"/>
              <a:t>Logistic Regression Model:</a:t>
            </a:r>
            <a:endParaRPr lang="en-US"/>
          </a:p>
          <a:p>
            <a:pPr marL="628650" lvl="1" indent="-171450">
              <a:buFont typeface="Arial"/>
              <a:buChar char="•"/>
            </a:pPr>
            <a:r>
              <a:rPr lang="en-US"/>
              <a:t>It initializes a logistic regression model (</a:t>
            </a:r>
            <a:r>
              <a:rPr lang="en-US" b="1" err="1"/>
              <a:t>lr</a:t>
            </a:r>
            <a:r>
              <a:rPr lang="en-US"/>
              <a:t>) and fits it to the training data (</a:t>
            </a:r>
            <a:r>
              <a:rPr lang="en-US" b="1" err="1"/>
              <a:t>X_train</a:t>
            </a:r>
            <a:r>
              <a:rPr lang="en-US"/>
              <a:t> and </a:t>
            </a:r>
            <a:r>
              <a:rPr lang="en-US" b="1" err="1"/>
              <a:t>y_train</a:t>
            </a:r>
            <a:r>
              <a:rPr lang="en-US"/>
              <a:t>). The model is trained to predict the sentiment category ('</a:t>
            </a:r>
            <a:r>
              <a:rPr lang="en-US" err="1"/>
              <a:t>sentiment_value</a:t>
            </a:r>
            <a:r>
              <a:rPr lang="en-US"/>
              <a:t>') based on the TF-IDF representation of the review text.</a:t>
            </a:r>
            <a:endParaRPr lang="en-US">
              <a:cs typeface="Calibri"/>
            </a:endParaRPr>
          </a:p>
          <a:p>
            <a:pPr>
              <a:buFont typeface="Arial"/>
              <a:buChar char="•"/>
            </a:pPr>
            <a:r>
              <a:rPr lang="en-US" b="1"/>
              <a:t>Prediction and Evaluation:</a:t>
            </a:r>
            <a:endParaRPr lang="en-US"/>
          </a:p>
          <a:p>
            <a:pPr marL="628650" lvl="1" indent="-171450">
              <a:buFont typeface="Arial"/>
              <a:buChar char="•"/>
            </a:pPr>
            <a:r>
              <a:rPr lang="en-US"/>
              <a:t>It generates predictions for the test dataset (</a:t>
            </a:r>
            <a:r>
              <a:rPr lang="en-US" b="1" err="1"/>
              <a:t>X_test</a:t>
            </a:r>
            <a:r>
              <a:rPr lang="en-US"/>
              <a:t>) using the trained logistic regression model. It then calculates the prediction accuracy by comparing the predicted sentiment values with the actual sentiment values. The accuracy is printed as the ratio of the number of correct predictions to the total number of predictions.</a:t>
            </a:r>
            <a:endParaRPr lang="en-US">
              <a:cs typeface="Calibri"/>
            </a:endParaRPr>
          </a:p>
          <a:p>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18</a:t>
            </a:fld>
            <a:endParaRPr lang="en-US"/>
          </a:p>
        </p:txBody>
      </p:sp>
    </p:spTree>
    <p:extLst>
      <p:ext uri="{BB962C8B-B14F-4D97-AF65-F5344CB8AC3E}">
        <p14:creationId xmlns:p14="http://schemas.microsoft.com/office/powerpoint/2010/main" val="1851591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r>
              <a:rPr lang="en-US"/>
              <a:t>I will talk about a multinomial logistic regression model.</a:t>
            </a:r>
            <a:endParaRPr lang="ja-JP" altLang="en-US"/>
          </a:p>
          <a:p>
            <a:r>
              <a:rPr lang="en-US"/>
              <a:t>We used this model to predict the rating of a book based on its reviews.</a:t>
            </a:r>
          </a:p>
          <a:p>
            <a:r>
              <a:rPr lang="en-US"/>
              <a:t> </a:t>
            </a:r>
            <a:endParaRPr lang="en-US">
              <a:cs typeface="Calibri"/>
            </a:endParaRPr>
          </a:p>
          <a:p>
            <a:r>
              <a:rPr lang="en-US"/>
              <a:t>This code is divided into 5 steps. This process is almost the same as simple logistic regression.</a:t>
            </a:r>
            <a:endParaRPr lang="en-US">
              <a:cs typeface="Calibri"/>
            </a:endParaRPr>
          </a:p>
          <a:p>
            <a:r>
              <a:rPr lang="en-US"/>
              <a:t> </a:t>
            </a:r>
            <a:endParaRPr lang="en-US">
              <a:cs typeface="Calibri"/>
            </a:endParaRPr>
          </a:p>
          <a:p>
            <a:r>
              <a:rPr lang="en-US"/>
              <a:t>Step 1: Data Preparation </a:t>
            </a:r>
          </a:p>
          <a:p>
            <a:r>
              <a:rPr lang="en-US"/>
              <a:t>The process is the same as the previous model.</a:t>
            </a:r>
            <a:endParaRPr lang="en-US">
              <a:cs typeface="Calibri"/>
            </a:endParaRPr>
          </a:p>
          <a:p>
            <a:r>
              <a:rPr lang="en-US"/>
              <a:t> </a:t>
            </a:r>
            <a:endParaRPr lang="en-US">
              <a:cs typeface="Calibri"/>
            </a:endParaRPr>
          </a:p>
          <a:p>
            <a:r>
              <a:rPr lang="en-US"/>
              <a:t>Step2 Target Preparation</a:t>
            </a:r>
            <a:endParaRPr lang="en-US">
              <a:cs typeface="Calibri"/>
            </a:endParaRPr>
          </a:p>
          <a:p>
            <a:r>
              <a:rPr lang="en-US"/>
              <a:t>The process is the same as the previous model.</a:t>
            </a:r>
            <a:endParaRPr lang="en-US">
              <a:cs typeface="Calibri"/>
            </a:endParaRPr>
          </a:p>
          <a:p>
            <a:r>
              <a:rPr lang="en-US"/>
              <a:t> </a:t>
            </a:r>
            <a:endParaRPr lang="en-US">
              <a:cs typeface="Calibri"/>
            </a:endParaRPr>
          </a:p>
          <a:p>
            <a:r>
              <a:rPr lang="en-US"/>
              <a:t>Step3 Model Training</a:t>
            </a:r>
            <a:endParaRPr lang="en-US">
              <a:cs typeface="Calibri"/>
            </a:endParaRPr>
          </a:p>
          <a:p>
            <a:r>
              <a:rPr lang="en-US"/>
              <a:t>The logistic regression model is trained using the training data with lr2.fit(</a:t>
            </a:r>
            <a:r>
              <a:rPr lang="en-US" err="1"/>
              <a:t>X_train</a:t>
            </a:r>
            <a:r>
              <a:rPr lang="en-US"/>
              <a:t>, y_train2).</a:t>
            </a:r>
            <a:endParaRPr lang="en-US">
              <a:cs typeface="Calibri"/>
            </a:endParaRPr>
          </a:p>
          <a:p>
            <a:r>
              <a:rPr lang="en-US"/>
              <a:t> </a:t>
            </a:r>
            <a:endParaRPr lang="en-US">
              <a:cs typeface="Calibri"/>
            </a:endParaRPr>
          </a:p>
          <a:p>
            <a:r>
              <a:rPr lang="en-US"/>
              <a:t>Step4 Generate Predictions</a:t>
            </a:r>
            <a:endParaRPr lang="en-US">
              <a:cs typeface="Calibri"/>
            </a:endParaRPr>
          </a:p>
          <a:p>
            <a:r>
              <a:rPr lang="en-US"/>
              <a:t>The predictions for the ratings of the books in the test data are generated with lr2.predict(</a:t>
            </a:r>
            <a:r>
              <a:rPr lang="en-US" err="1"/>
              <a:t>X_test</a:t>
            </a:r>
            <a:r>
              <a:rPr lang="en-US"/>
              <a:t>).</a:t>
            </a:r>
            <a:endParaRPr lang="en-US">
              <a:cs typeface="Calibri"/>
            </a:endParaRPr>
          </a:p>
          <a:p>
            <a:r>
              <a:rPr lang="en-US"/>
              <a:t> </a:t>
            </a:r>
            <a:endParaRPr lang="en-US">
              <a:cs typeface="Calibri"/>
            </a:endParaRPr>
          </a:p>
          <a:p>
            <a:r>
              <a:rPr lang="en-US"/>
              <a:t>Step 5: Evaluate the Accuracy</a:t>
            </a:r>
            <a:endParaRPr lang="en-US">
              <a:cs typeface="Calibri"/>
            </a:endParaRPr>
          </a:p>
          <a:p>
            <a:r>
              <a:rPr lang="en-US"/>
              <a:t>We evaluate the accuracy. </a:t>
            </a:r>
            <a:endParaRPr lang="en-US">
              <a:cs typeface="Calibri"/>
            </a:endParaRPr>
          </a:p>
          <a:p>
            <a:r>
              <a:rPr lang="en-US"/>
              <a:t>First, we store the </a:t>
            </a:r>
            <a:r>
              <a:rPr lang="en-US" err="1"/>
              <a:t>boolean</a:t>
            </a:r>
            <a:r>
              <a:rPr lang="en-US"/>
              <a:t> values indicating whether the predictions match the actual ratings in </a:t>
            </a:r>
            <a:r>
              <a:rPr lang="en-US" err="1"/>
              <a:t>reviews_sub_test</a:t>
            </a:r>
            <a:r>
              <a:rPr lang="en-US"/>
              <a:t>['</a:t>
            </a:r>
            <a:r>
              <a:rPr lang="en-US" err="1"/>
              <a:t>match_score</a:t>
            </a:r>
            <a:r>
              <a:rPr lang="en-US"/>
              <a:t>']. </a:t>
            </a:r>
            <a:endParaRPr lang="en-US">
              <a:cs typeface="Calibri"/>
            </a:endParaRPr>
          </a:p>
          <a:p>
            <a:r>
              <a:rPr lang="en-US"/>
              <a:t>Then we calculate the prediction accuracy by dividing the number of matching predictions by the total number of data points in the test set.</a:t>
            </a:r>
            <a:endParaRPr lang="en-US">
              <a:cs typeface="Calibri"/>
            </a:endParaRPr>
          </a:p>
          <a:p>
            <a:r>
              <a:rPr lang="en-US"/>
              <a:t> </a:t>
            </a:r>
            <a:endParaRPr lang="en-US">
              <a:cs typeface="Calibri"/>
            </a:endParaRPr>
          </a:p>
          <a:p>
            <a:r>
              <a:rPr lang="en-US"/>
              <a:t>The output is about 0.64. This model will give us the correct score 60% of the time based on the text of the review.</a:t>
            </a:r>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19</a:t>
            </a:fld>
            <a:endParaRPr lang="en-US"/>
          </a:p>
        </p:txBody>
      </p:sp>
    </p:spTree>
    <p:extLst>
      <p:ext uri="{BB962C8B-B14F-4D97-AF65-F5344CB8AC3E}">
        <p14:creationId xmlns:p14="http://schemas.microsoft.com/office/powerpoint/2010/main" val="288592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2</a:t>
            </a:fld>
            <a:endParaRPr lang="en-US"/>
          </a:p>
        </p:txBody>
      </p:sp>
    </p:spTree>
    <p:extLst>
      <p:ext uri="{BB962C8B-B14F-4D97-AF65-F5344CB8AC3E}">
        <p14:creationId xmlns:p14="http://schemas.microsoft.com/office/powerpoint/2010/main" val="3526571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t>We analyzed data on more than 212,404 books and 142.8 million reviews from Amazon; </a:t>
            </a:r>
            <a:endParaRPr lang="ja-JP" altLang="en-US">
              <a:ea typeface="游ゴシック" panose="020B0400000000000000" pitchFamily="34" charset="-128"/>
            </a:endParaRPr>
          </a:p>
          <a:p>
            <a:r>
              <a:rPr lang="en-US"/>
              <a:t>tasks included understanding text mining concepts, data cleansing, sentiment analysis, and predictive modeling. </a:t>
            </a:r>
            <a:endParaRPr lang="ja-JP">
              <a:ea typeface="游ゴシック"/>
              <a:cs typeface="Calibri"/>
            </a:endParaRPr>
          </a:p>
          <a:p>
            <a:endParaRPr lang="en-US"/>
          </a:p>
          <a:p>
            <a:r>
              <a:rPr lang="en-US"/>
              <a:t>The sentiment analysis involved categorizing reviews as positive or negative and building a model to predict book ratings based on those ratings. </a:t>
            </a:r>
          </a:p>
          <a:p>
            <a:r>
              <a:rPr lang="en-US"/>
              <a:t>This improved the understanding of customer sentiment and preferences from textual data.</a:t>
            </a:r>
            <a:endParaRPr lang="en-US">
              <a:cs typeface="Calibri" panose="020F0502020204030204"/>
            </a:endParaRPr>
          </a:p>
          <a:p>
            <a:r>
              <a:rPr lang="en-US"/>
              <a:t> </a:t>
            </a:r>
            <a:endParaRPr lang="en-US">
              <a:cs typeface="Calibri" panose="020F0502020204030204"/>
            </a:endParaRPr>
          </a:p>
          <a:p>
            <a:r>
              <a:rPr lang="en-US"/>
              <a:t>With this insight, we will be able to develop strategies to further increase customer satisfaction.</a:t>
            </a:r>
          </a:p>
        </p:txBody>
      </p:sp>
      <p:sp>
        <p:nvSpPr>
          <p:cNvPr id="4" name="スライド番号プレースホルダー 3"/>
          <p:cNvSpPr>
            <a:spLocks noGrp="1"/>
          </p:cNvSpPr>
          <p:nvPr>
            <p:ph type="sldNum" sz="quarter" idx="5"/>
          </p:nvPr>
        </p:nvSpPr>
        <p:spPr/>
        <p:txBody>
          <a:bodyPr/>
          <a:lstStyle/>
          <a:p>
            <a:fld id="{48CFF7BD-4BE4-4098-9129-4C250954A001}" type="slidenum">
              <a:rPr lang="en-US" altLang="ja-JP"/>
              <a:t>20</a:t>
            </a:fld>
            <a:endParaRPr lang="ja-JP" altLang="en-US"/>
          </a:p>
        </p:txBody>
      </p:sp>
    </p:spTree>
    <p:extLst>
      <p:ext uri="{BB962C8B-B14F-4D97-AF65-F5344CB8AC3E}">
        <p14:creationId xmlns:p14="http://schemas.microsoft.com/office/powerpoint/2010/main" val="3524060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8CFF7BD-4BE4-4098-9129-4C250954A001}" type="slidenum">
              <a:rPr lang="en-JP" smtClean="0"/>
              <a:t>21</a:t>
            </a:fld>
            <a:endParaRPr lang="en-JP"/>
          </a:p>
        </p:txBody>
      </p:sp>
    </p:spTree>
    <p:extLst>
      <p:ext uri="{BB962C8B-B14F-4D97-AF65-F5344CB8AC3E}">
        <p14:creationId xmlns:p14="http://schemas.microsoft.com/office/powerpoint/2010/main" val="1667463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3</a:t>
            </a:fld>
            <a:endParaRPr lang="en-US"/>
          </a:p>
        </p:txBody>
      </p:sp>
    </p:spTree>
    <p:extLst>
      <p:ext uri="{BB962C8B-B14F-4D97-AF65-F5344CB8AC3E}">
        <p14:creationId xmlns:p14="http://schemas.microsoft.com/office/powerpoint/2010/main" val="91366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Process explained:</a:t>
            </a:r>
          </a:p>
          <a:p>
            <a:r>
              <a:rPr lang="en-US" b="1"/>
              <a:t>Gathering Unstructured Information:</a:t>
            </a:r>
            <a:endParaRPr lang="en-US"/>
          </a:p>
          <a:p>
            <a:pPr marL="628650" lvl="1" indent="-171450">
              <a:buFont typeface="Arial"/>
              <a:buChar char="•"/>
            </a:pPr>
            <a:r>
              <a:rPr lang="en-US"/>
              <a:t>Collect data from diverse sources such as plain text documents, web pages, and PDFs. </a:t>
            </a:r>
          </a:p>
          <a:p>
            <a:pPr marL="628650" lvl="1" indent="-171450">
              <a:buFont typeface="Arial"/>
              <a:buChar char="•"/>
            </a:pPr>
            <a:r>
              <a:rPr lang="en-US" b="1"/>
              <a:t>Pre-processing and Data Cleansing:</a:t>
            </a:r>
            <a:endParaRPr lang="en-US">
              <a:cs typeface="Calibri"/>
            </a:endParaRPr>
          </a:p>
          <a:p>
            <a:pPr marL="628650" lvl="1" indent="-171450">
              <a:buFont typeface="Arial"/>
              <a:buChar char="•"/>
            </a:pPr>
            <a:r>
              <a:rPr lang="en-US"/>
              <a:t>Address inconsistencies in the data, such as formatting issues, missing values, or duplicate entries and outliers.</a:t>
            </a:r>
            <a:endParaRPr lang="en-US">
              <a:cs typeface="Calibri"/>
            </a:endParaRPr>
          </a:p>
          <a:p>
            <a:pPr marL="628650" lvl="1" indent="-171450">
              <a:buFont typeface="Arial"/>
              <a:buChar char="•"/>
            </a:pPr>
            <a:r>
              <a:rPr lang="en-US" b="1"/>
              <a:t>Stop Words Elimination and Stemming:</a:t>
            </a:r>
            <a:endParaRPr lang="en-US">
              <a:cs typeface="Calibri"/>
            </a:endParaRPr>
          </a:p>
          <a:p>
            <a:pPr marL="628650" lvl="1" indent="-171450">
              <a:buFont typeface="Arial"/>
              <a:buChar char="•"/>
            </a:pPr>
            <a:r>
              <a:rPr lang="en-US"/>
              <a:t>Remove common stop words (e.g., "the," "and," "is") that don't contribute much to the meaning of the text.</a:t>
            </a:r>
            <a:endParaRPr lang="en-US">
              <a:cs typeface="Calibri"/>
            </a:endParaRPr>
          </a:p>
          <a:p>
            <a:pPr marL="628650" lvl="1" indent="-171450">
              <a:buFont typeface="Arial"/>
              <a:buChar char="•"/>
            </a:pPr>
            <a:r>
              <a:rPr lang="en-US"/>
              <a:t>Apply stemming to reduce words to their root form, helping to consolidate variations of a word. For example, "siting" and "sat" would both be stemmed to "sit."</a:t>
            </a:r>
            <a:endParaRPr lang="en-US">
              <a:cs typeface="Calibri"/>
            </a:endParaRPr>
          </a:p>
          <a:p>
            <a:pPr>
              <a:buFont typeface="Arial"/>
              <a:buChar char="•"/>
            </a:pPr>
            <a:r>
              <a:rPr lang="en-US" b="1"/>
              <a:t>Processing and Refining Tasks:</a:t>
            </a:r>
            <a:endParaRPr lang="en-US"/>
          </a:p>
          <a:p>
            <a:pPr marL="628650" lvl="1" indent="-171450">
              <a:buFont typeface="Arial"/>
              <a:buChar char="•"/>
            </a:pPr>
            <a:r>
              <a:rPr lang="en-US"/>
              <a:t>Implement techniques such as tokenization to break down text into individual words or phrases.</a:t>
            </a:r>
            <a:endParaRPr lang="en-US">
              <a:cs typeface="Calibri"/>
            </a:endParaRPr>
          </a:p>
          <a:p>
            <a:pPr marL="628650" lvl="1" indent="-171450">
              <a:buFont typeface="Arial"/>
              <a:buChar char="•"/>
            </a:pPr>
            <a:r>
              <a:rPr lang="en-US"/>
              <a:t>Use part-of-speech tagging to identify the grammatical structure of each word.</a:t>
            </a:r>
            <a:endParaRPr lang="en-US">
              <a:cs typeface="Calibri"/>
            </a:endParaRPr>
          </a:p>
          <a:p>
            <a:pPr marL="628650" lvl="1" indent="-171450">
              <a:buFont typeface="Arial"/>
              <a:buChar char="•"/>
            </a:pPr>
            <a:r>
              <a:rPr lang="en-US"/>
              <a:t>Apply named entity recognition to identify and categorize entities like people, organizations, or locations.</a:t>
            </a:r>
            <a:endParaRPr lang="en-US">
              <a:cs typeface="Calibri"/>
            </a:endParaRPr>
          </a:p>
          <a:p>
            <a:pPr>
              <a:buFont typeface="Arial"/>
              <a:buChar char="•"/>
            </a:pPr>
            <a:r>
              <a:rPr lang="en-US" b="1"/>
              <a:t>Utilizing Pattern Analysis in MIS (Management Information System):</a:t>
            </a:r>
            <a:endParaRPr lang="en-US"/>
          </a:p>
          <a:p>
            <a:pPr marL="628650" lvl="1" indent="-171450">
              <a:buFont typeface="Arial"/>
              <a:buChar char="•"/>
            </a:pPr>
            <a:r>
              <a:rPr lang="en-US"/>
              <a:t>pattern analysis techniques, such as machine learning algorithms, to identify trends, correlations, and patterns within the pre-processed data.</a:t>
            </a:r>
            <a:endParaRPr lang="en-US">
              <a:cs typeface="Calibri"/>
            </a:endParaRPr>
          </a:p>
          <a:p>
            <a:pPr>
              <a:buFont typeface="Arial"/>
              <a:buChar char="•"/>
            </a:pPr>
            <a:r>
              <a:rPr lang="en-US" b="1"/>
              <a:t>Extracting Important Data for Decision-making and Trend Analysis:</a:t>
            </a:r>
            <a:endParaRPr lang="en-US"/>
          </a:p>
          <a:p>
            <a:pPr marL="628650" lvl="1" indent="-171450">
              <a:buFont typeface="Arial"/>
              <a:buChar char="•"/>
            </a:pPr>
            <a:r>
              <a:rPr lang="en-US"/>
              <a:t>Identify key performance indicators (KPIs) or metrics relevant to the specific goals of your analysis.</a:t>
            </a:r>
            <a:endParaRPr lang="en-US">
              <a:cs typeface="Calibri"/>
            </a:endParaRPr>
          </a:p>
          <a:p>
            <a:pPr marL="628650" lvl="1" indent="-171450">
              <a:buFont typeface="Arial"/>
              <a:buChar char="•"/>
            </a:pPr>
            <a:r>
              <a:rPr lang="en-US"/>
              <a:t>Extract and analyze relevant data to support decision-making processes.</a:t>
            </a:r>
            <a:endParaRPr lang="en-US">
              <a:cs typeface="Calibri"/>
            </a:endParaRPr>
          </a:p>
          <a:p>
            <a:pPr lvl="1"/>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4</a:t>
            </a:fld>
            <a:endParaRPr lang="en-US"/>
          </a:p>
        </p:txBody>
      </p:sp>
    </p:spTree>
    <p:extLst>
      <p:ext uri="{BB962C8B-B14F-4D97-AF65-F5344CB8AC3E}">
        <p14:creationId xmlns:p14="http://schemas.microsoft.com/office/powerpoint/2010/main" val="252707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5</a:t>
            </a:fld>
            <a:endParaRPr lang="en-US"/>
          </a:p>
        </p:txBody>
      </p:sp>
    </p:spTree>
    <p:extLst>
      <p:ext uri="{BB962C8B-B14F-4D97-AF65-F5344CB8AC3E}">
        <p14:creationId xmlns:p14="http://schemas.microsoft.com/office/powerpoint/2010/main" val="127662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Usage of Text Classification:</a:t>
            </a:r>
          </a:p>
          <a:p>
            <a:r>
              <a:rPr lang="en-US" b="1"/>
              <a:t>Spam Detection:</a:t>
            </a:r>
            <a:endParaRPr lang="en-US"/>
          </a:p>
          <a:p>
            <a:pPr marL="171450" indent="-171450">
              <a:buFont typeface="Arial"/>
              <a:buChar char="•"/>
            </a:pPr>
            <a:r>
              <a:rPr lang="en-US"/>
              <a:t>Classifying emails as spam or non-spam to automatically filter unwanted messages from users' inboxes.</a:t>
            </a:r>
            <a:endParaRPr lang="en-US">
              <a:cs typeface="Calibri"/>
            </a:endParaRPr>
          </a:p>
          <a:p>
            <a:r>
              <a:rPr lang="en-US" b="1"/>
              <a:t>Content Tagging:</a:t>
            </a:r>
            <a:endParaRPr lang="en-US"/>
          </a:p>
          <a:p>
            <a:pPr marL="171450" indent="-171450">
              <a:buFont typeface="Arial"/>
              <a:buChar char="•"/>
            </a:pPr>
            <a:r>
              <a:rPr lang="en-US"/>
              <a:t>Automatically tagging or categorizing content on websites or in content management systems to improve searchability and navigation.</a:t>
            </a:r>
            <a:endParaRPr lang="en-US">
              <a:cs typeface="Calibri"/>
            </a:endParaRPr>
          </a:p>
          <a:p>
            <a:r>
              <a:rPr lang="en-US" b="1"/>
              <a:t>Medical Document Classification:</a:t>
            </a:r>
            <a:endParaRPr lang="en-US"/>
          </a:p>
          <a:p>
            <a:pPr marL="171450" indent="-171450">
              <a:buFont typeface="Arial"/>
              <a:buChar char="•"/>
            </a:pPr>
            <a:r>
              <a:rPr lang="en-US"/>
              <a:t>Categorizing medical records, research articles, or clinical notes to assist in organizing and retrieving healthcare information.</a:t>
            </a:r>
            <a:endParaRPr lang="en-US">
              <a:cs typeface="Calibri"/>
            </a:endParaRPr>
          </a:p>
          <a:p>
            <a:r>
              <a:rPr lang="en-US" b="1"/>
              <a:t>Resume Screening:</a:t>
            </a:r>
            <a:endParaRPr lang="en-US"/>
          </a:p>
          <a:p>
            <a:pPr marL="171450" indent="-171450">
              <a:buFont typeface="Arial"/>
              <a:buChar char="•"/>
            </a:pPr>
            <a:r>
              <a:rPr lang="en-US"/>
              <a:t>Automatically categorizing job applicants' resumes into different job categories based on their skills and experiences.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6</a:t>
            </a:fld>
            <a:endParaRPr lang="en-US"/>
          </a:p>
        </p:txBody>
      </p:sp>
    </p:spTree>
    <p:extLst>
      <p:ext uri="{BB962C8B-B14F-4D97-AF65-F5344CB8AC3E}">
        <p14:creationId xmlns:p14="http://schemas.microsoft.com/office/powerpoint/2010/main" val="1571456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Usage of Text Clustering:</a:t>
            </a:r>
          </a:p>
          <a:p>
            <a:r>
              <a:rPr lang="en-US" b="1"/>
              <a:t>Document Organization:</a:t>
            </a:r>
            <a:endParaRPr lang="en-US"/>
          </a:p>
          <a:p>
            <a:pPr marL="171450" indent="-171450">
              <a:buFont typeface="Arial"/>
              <a:buChar char="•"/>
            </a:pPr>
            <a:r>
              <a:rPr lang="en-US"/>
              <a:t>Grouping similar documents together can help in organizing large sets of unstructured data, making it easier for users to navigate and find relevant information.</a:t>
            </a:r>
            <a:endParaRPr lang="en-US">
              <a:cs typeface="Calibri"/>
            </a:endParaRPr>
          </a:p>
          <a:p>
            <a:r>
              <a:rPr lang="en-US" b="1"/>
              <a:t>Social Media Analysis:</a:t>
            </a:r>
            <a:endParaRPr lang="en-US"/>
          </a:p>
          <a:p>
            <a:pPr marL="171450" indent="-171450">
              <a:buFont typeface="Arial"/>
              <a:buChar char="•"/>
            </a:pPr>
            <a:r>
              <a:rPr lang="en-US"/>
              <a:t>Clustering social media posts, comments, or tweets to identify patterns and trends in user-generated content. This can be valuable for understanding public sentiment, emerging topics, or customer opinions.</a:t>
            </a:r>
            <a:endParaRPr lang="en-US">
              <a:cs typeface="Calibri"/>
            </a:endParaRPr>
          </a:p>
          <a:p>
            <a:r>
              <a:rPr lang="en-US" b="1"/>
              <a:t>News Article Clustering:</a:t>
            </a:r>
            <a:endParaRPr lang="en-US"/>
          </a:p>
          <a:p>
            <a:pPr marL="171450" indent="-171450">
              <a:buFont typeface="Arial"/>
              <a:buChar char="•"/>
            </a:pPr>
            <a:r>
              <a:rPr lang="en-US"/>
              <a:t>Grouping news articles with similar content to provide users with diverse perspectives on a particular topic. This can be beneficial for news aggregators and content recommendation systems.</a:t>
            </a:r>
            <a:endParaRPr lang="en-US">
              <a:cs typeface="Calibri"/>
            </a:endParaRPr>
          </a:p>
          <a:p>
            <a:r>
              <a:rPr lang="en-US" b="1"/>
              <a:t>Email Organization:</a:t>
            </a:r>
            <a:endParaRPr lang="en-US"/>
          </a:p>
          <a:p>
            <a:pPr marL="171450" indent="-171450">
              <a:buFont typeface="Arial"/>
              <a:buChar char="•"/>
            </a:pPr>
            <a:r>
              <a:rPr lang="en-US"/>
              <a:t>Automatically categorizing and organizing emails into clusters based on their content, making it easier for users to manage and prioritize their emails.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7</a:t>
            </a:fld>
            <a:endParaRPr lang="en-US"/>
          </a:p>
        </p:txBody>
      </p:sp>
    </p:spTree>
    <p:extLst>
      <p:ext uri="{BB962C8B-B14F-4D97-AF65-F5344CB8AC3E}">
        <p14:creationId xmlns:p14="http://schemas.microsoft.com/office/powerpoint/2010/main" val="326665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Usage of Sentimental Analysis:</a:t>
            </a:r>
          </a:p>
          <a:p>
            <a:r>
              <a:rPr lang="en-US" b="1">
                <a:cs typeface="Calibri"/>
              </a:rPr>
              <a:t>. </a:t>
            </a:r>
            <a:r>
              <a:rPr lang="en-US" b="1"/>
              <a:t>Module evaluation survey:</a:t>
            </a:r>
            <a:r>
              <a:rPr lang="en-US"/>
              <a:t> commonly used in educational institutions, aim to gather feedback from students about a specific course or module. Sentiment analysis is applied to these surveys to automatically analyze and understand the sentiment expressed in the student's response.</a:t>
            </a:r>
            <a:endParaRPr lang="en-US">
              <a:cs typeface="Calibri"/>
            </a:endParaRPr>
          </a:p>
          <a:p>
            <a:r>
              <a:rPr lang="en-US" b="1"/>
              <a:t>Customer Feedback Analysis:</a:t>
            </a:r>
            <a:endParaRPr lang="en-US"/>
          </a:p>
          <a:p>
            <a:pPr marL="171450" indent="-171450">
              <a:buFont typeface="Arial"/>
              <a:buChar char="•"/>
            </a:pPr>
            <a:r>
              <a:rPr lang="en-US"/>
              <a:t>Analyzing customer reviews, feedback, and comments to understand the overall sentiment towards products, services, or brands. This helps businesses identify areas for improvement and gauge customer satisfaction.</a:t>
            </a:r>
            <a:endParaRPr lang="en-US">
              <a:cs typeface="Calibri"/>
            </a:endParaRPr>
          </a:p>
          <a:p>
            <a:r>
              <a:rPr lang="en-US" b="1"/>
              <a:t>Social Media Monitoring:</a:t>
            </a:r>
            <a:endParaRPr lang="en-US"/>
          </a:p>
          <a:p>
            <a:pPr marL="171450" indent="-171450">
              <a:buFont typeface="Arial"/>
              <a:buChar char="•"/>
            </a:pPr>
            <a:r>
              <a:rPr lang="en-US"/>
              <a:t>Monitoring social media platforms to track and analyze public sentiment about a company, product, or event in real-time. This is crucial for reputation management and brand perception.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8</a:t>
            </a:fld>
            <a:endParaRPr lang="en-US"/>
          </a:p>
        </p:txBody>
      </p:sp>
    </p:spTree>
    <p:extLst>
      <p:ext uri="{BB962C8B-B14F-4D97-AF65-F5344CB8AC3E}">
        <p14:creationId xmlns:p14="http://schemas.microsoft.com/office/powerpoint/2010/main" val="118558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48CFF7BD-4BE4-4098-9129-4C250954A001}" type="slidenum">
              <a:rPr lang="en-US"/>
              <a:t>9</a:t>
            </a:fld>
            <a:endParaRPr lang="en-US"/>
          </a:p>
        </p:txBody>
      </p:sp>
    </p:spTree>
    <p:extLst>
      <p:ext uri="{BB962C8B-B14F-4D97-AF65-F5344CB8AC3E}">
        <p14:creationId xmlns:p14="http://schemas.microsoft.com/office/powerpoint/2010/main" val="95007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9D2A2-E662-82C6-C522-454ACD379E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56535C1E-23EF-EC12-D1C3-7A2A04CFA1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B7A41E18-8C6E-7970-F846-136874680F6D}"/>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3F1ED415-853B-B76C-F597-C01AAC2EBACE}"/>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F1316537-4AE8-8435-78DF-24F3D6A10EFD}"/>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295571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2D69-36CD-64BD-4A6D-110C2AE7FE8F}"/>
              </a:ext>
            </a:extLst>
          </p:cNvPr>
          <p:cNvSpPr>
            <a:spLocks noGrp="1"/>
          </p:cNvSpPr>
          <p:nvPr>
            <p:ph type="title"/>
          </p:nvPr>
        </p:nvSpPr>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86095EE5-C62C-C39A-A08C-792420C204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8B60F962-A2EC-15FB-8E3B-558A1EB9919F}"/>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BE01938A-7B3C-95D3-D86A-2CFEE61B270F}"/>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ADD72613-1473-E1EE-825C-A70C74CC9E84}"/>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3412005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973F0D-AC98-F791-E56A-2D93179396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3B6C78DE-AAA8-1780-A387-05ED9B0C52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60F96A7A-2B1C-969F-3281-7FA175DC9AEC}"/>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5A1B0FA8-B377-A31A-35F8-9A9DC9477EA0}"/>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D706543E-362C-4825-7F51-38D64ABB7079}"/>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429496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6F8FA-5B42-E9C6-B2A2-642A44A5E7F3}"/>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3F3359C5-61A0-35D0-ACEA-17EFEE80BD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8BAE0A22-ADFF-07AB-7673-BB17582DB462}"/>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2A907DA6-3DED-89FA-D483-A4FF4FD1E816}"/>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CCF64140-F70A-362E-6E6B-F5F70FDBF74E}"/>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3367587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90986-1FD3-FFAB-CE59-91040047BF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95E63051-EF7A-D67C-225F-8941B99634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15C4E1-150F-6CEC-062C-485A260E0378}"/>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2E713768-99F9-BD77-9EB7-CBFBD45AD151}"/>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DB068EA6-0F75-DD37-C688-12CDA8950012}"/>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740905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02EE-C67F-E760-2E2D-D5FBA67DC5B6}"/>
              </a:ext>
            </a:extLst>
          </p:cNvPr>
          <p:cNvSpPr>
            <a:spLocks noGrp="1"/>
          </p:cNvSpPr>
          <p:nvPr>
            <p:ph type="title"/>
          </p:nvPr>
        </p:nvSpPr>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4F49830B-6BBF-2F4C-76B2-703C52E01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85744788-FC12-1E77-AC1E-2664A0FAE8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Date Placeholder 4">
            <a:extLst>
              <a:ext uri="{FF2B5EF4-FFF2-40B4-BE49-F238E27FC236}">
                <a16:creationId xmlns:a16="http://schemas.microsoft.com/office/drawing/2014/main" id="{42923B8E-028E-B987-6178-349706EFD714}"/>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6" name="Footer Placeholder 5">
            <a:extLst>
              <a:ext uri="{FF2B5EF4-FFF2-40B4-BE49-F238E27FC236}">
                <a16:creationId xmlns:a16="http://schemas.microsoft.com/office/drawing/2014/main" id="{F4CFC60A-8068-767F-A5CB-364D17A1B091}"/>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428EDA12-BED7-E9A2-7790-0FECF6449453}"/>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71294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ADEA6-94E7-68B1-8E83-0EA03E61472C}"/>
              </a:ext>
            </a:extLst>
          </p:cNvPr>
          <p:cNvSpPr>
            <a:spLocks noGrp="1"/>
          </p:cNvSpPr>
          <p:nvPr>
            <p:ph type="title"/>
          </p:nvPr>
        </p:nvSpPr>
        <p:spPr>
          <a:xfrm>
            <a:off x="839788" y="365125"/>
            <a:ext cx="10515600" cy="1325563"/>
          </a:xfr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2403B6F4-7892-B678-7310-24F4DA9E1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87FACF-C713-E9BC-C3FC-10AB311BD8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0FB05D3A-CCFE-F360-48D0-00280685B8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625A2D-E11D-0F04-2111-348C8B27E5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7" name="Date Placeholder 6">
            <a:extLst>
              <a:ext uri="{FF2B5EF4-FFF2-40B4-BE49-F238E27FC236}">
                <a16:creationId xmlns:a16="http://schemas.microsoft.com/office/drawing/2014/main" id="{B3B45630-4C13-9E99-0AAF-7210F1C3109E}"/>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8" name="Footer Placeholder 7">
            <a:extLst>
              <a:ext uri="{FF2B5EF4-FFF2-40B4-BE49-F238E27FC236}">
                <a16:creationId xmlns:a16="http://schemas.microsoft.com/office/drawing/2014/main" id="{88D1984B-F29E-112C-5F50-C354F3D3A35F}"/>
              </a:ext>
            </a:extLst>
          </p:cNvPr>
          <p:cNvSpPr>
            <a:spLocks noGrp="1"/>
          </p:cNvSpPr>
          <p:nvPr>
            <p:ph type="ftr" sz="quarter" idx="11"/>
          </p:nvPr>
        </p:nvSpPr>
        <p:spPr/>
        <p:txBody>
          <a:bodyPr/>
          <a:lstStyle/>
          <a:p>
            <a:endParaRPr lang="en-JP"/>
          </a:p>
        </p:txBody>
      </p:sp>
      <p:sp>
        <p:nvSpPr>
          <p:cNvPr id="9" name="Slide Number Placeholder 8">
            <a:extLst>
              <a:ext uri="{FF2B5EF4-FFF2-40B4-BE49-F238E27FC236}">
                <a16:creationId xmlns:a16="http://schemas.microsoft.com/office/drawing/2014/main" id="{4F21114A-32C2-CE43-F90D-EC0051468501}"/>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42935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1D2AA-E77C-4620-87F3-4250C6BA84A8}"/>
              </a:ext>
            </a:extLst>
          </p:cNvPr>
          <p:cNvSpPr>
            <a:spLocks noGrp="1"/>
          </p:cNvSpPr>
          <p:nvPr>
            <p:ph type="title"/>
          </p:nvPr>
        </p:nvSpPr>
        <p:spPr/>
        <p:txBody>
          <a:bodyPr/>
          <a:lstStyle/>
          <a:p>
            <a:r>
              <a:rPr lang="en-US"/>
              <a:t>Click to edit Master title style</a:t>
            </a:r>
            <a:endParaRPr lang="en-JP"/>
          </a:p>
        </p:txBody>
      </p:sp>
      <p:sp>
        <p:nvSpPr>
          <p:cNvPr id="3" name="Date Placeholder 2">
            <a:extLst>
              <a:ext uri="{FF2B5EF4-FFF2-40B4-BE49-F238E27FC236}">
                <a16:creationId xmlns:a16="http://schemas.microsoft.com/office/drawing/2014/main" id="{0AC74485-8942-032B-3727-45320B8AD6E0}"/>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4" name="Footer Placeholder 3">
            <a:extLst>
              <a:ext uri="{FF2B5EF4-FFF2-40B4-BE49-F238E27FC236}">
                <a16:creationId xmlns:a16="http://schemas.microsoft.com/office/drawing/2014/main" id="{BA1385A2-911F-B8A2-A5FC-FA2DC7239AD0}"/>
              </a:ext>
            </a:extLst>
          </p:cNvPr>
          <p:cNvSpPr>
            <a:spLocks noGrp="1"/>
          </p:cNvSpPr>
          <p:nvPr>
            <p:ph type="ftr" sz="quarter" idx="11"/>
          </p:nvPr>
        </p:nvSpPr>
        <p:spPr/>
        <p:txBody>
          <a:bodyPr/>
          <a:lstStyle/>
          <a:p>
            <a:endParaRPr lang="en-JP"/>
          </a:p>
        </p:txBody>
      </p:sp>
      <p:sp>
        <p:nvSpPr>
          <p:cNvPr id="5" name="Slide Number Placeholder 4">
            <a:extLst>
              <a:ext uri="{FF2B5EF4-FFF2-40B4-BE49-F238E27FC236}">
                <a16:creationId xmlns:a16="http://schemas.microsoft.com/office/drawing/2014/main" id="{05BB3F03-8DB2-27C5-E298-D85C7A696DB9}"/>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436460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00D523-9BCA-5E5F-A33B-301CCCE47A3D}"/>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3" name="Footer Placeholder 2">
            <a:extLst>
              <a:ext uri="{FF2B5EF4-FFF2-40B4-BE49-F238E27FC236}">
                <a16:creationId xmlns:a16="http://schemas.microsoft.com/office/drawing/2014/main" id="{8D4EFD31-2E19-246D-9D23-2982A5CD9348}"/>
              </a:ext>
            </a:extLst>
          </p:cNvPr>
          <p:cNvSpPr>
            <a:spLocks noGrp="1"/>
          </p:cNvSpPr>
          <p:nvPr>
            <p:ph type="ftr" sz="quarter" idx="11"/>
          </p:nvPr>
        </p:nvSpPr>
        <p:spPr/>
        <p:txBody>
          <a:bodyPr/>
          <a:lstStyle/>
          <a:p>
            <a:endParaRPr lang="en-JP"/>
          </a:p>
        </p:txBody>
      </p:sp>
      <p:sp>
        <p:nvSpPr>
          <p:cNvPr id="4" name="Slide Number Placeholder 3">
            <a:extLst>
              <a:ext uri="{FF2B5EF4-FFF2-40B4-BE49-F238E27FC236}">
                <a16:creationId xmlns:a16="http://schemas.microsoft.com/office/drawing/2014/main" id="{30B8D137-521D-C1ED-0E32-55012BB34896}"/>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221475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5EE8-DF8C-11DD-E7E1-FBDEFE98AF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69CEA712-FCE6-B878-9EC1-19D47F62E6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640ED1BC-2630-CB15-5902-87C32D366C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3C473B-E67A-3565-77BD-A8CA55BD557F}"/>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6" name="Footer Placeholder 5">
            <a:extLst>
              <a:ext uri="{FF2B5EF4-FFF2-40B4-BE49-F238E27FC236}">
                <a16:creationId xmlns:a16="http://schemas.microsoft.com/office/drawing/2014/main" id="{B6A22BFB-5F5B-3887-7913-F33B1FD54CFA}"/>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A8D2EC45-4E6A-6385-C987-5F3EB34EDEAF}"/>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3175043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094AD-0C6E-F458-B5D8-55C8DB371C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8F9860CC-53DA-D57D-7793-F8E518C3C8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JP"/>
          </a:p>
        </p:txBody>
      </p:sp>
      <p:sp>
        <p:nvSpPr>
          <p:cNvPr id="4" name="Text Placeholder 3">
            <a:extLst>
              <a:ext uri="{FF2B5EF4-FFF2-40B4-BE49-F238E27FC236}">
                <a16:creationId xmlns:a16="http://schemas.microsoft.com/office/drawing/2014/main" id="{49C2B72A-4477-7647-2FFF-2912C601B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2BFCFB-2910-4261-616C-5198BF16E51D}"/>
              </a:ext>
            </a:extLst>
          </p:cNvPr>
          <p:cNvSpPr>
            <a:spLocks noGrp="1"/>
          </p:cNvSpPr>
          <p:nvPr>
            <p:ph type="dt" sz="half" idx="10"/>
          </p:nvPr>
        </p:nvSpPr>
        <p:spPr/>
        <p:txBody>
          <a:bodyPr/>
          <a:lstStyle/>
          <a:p>
            <a:fld id="{F3C07D02-532F-6049-9E7B-D0B91B88E5B1}" type="datetimeFigureOut">
              <a:rPr lang="en-JP" smtClean="0"/>
              <a:t>02/18/2024</a:t>
            </a:fld>
            <a:endParaRPr lang="en-JP"/>
          </a:p>
        </p:txBody>
      </p:sp>
      <p:sp>
        <p:nvSpPr>
          <p:cNvPr id="6" name="Footer Placeholder 5">
            <a:extLst>
              <a:ext uri="{FF2B5EF4-FFF2-40B4-BE49-F238E27FC236}">
                <a16:creationId xmlns:a16="http://schemas.microsoft.com/office/drawing/2014/main" id="{0368DD9C-88B7-5A79-DAC9-A7FA8AA472C7}"/>
              </a:ext>
            </a:extLst>
          </p:cNvPr>
          <p:cNvSpPr>
            <a:spLocks noGrp="1"/>
          </p:cNvSpPr>
          <p:nvPr>
            <p:ph type="ftr" sz="quarter" idx="11"/>
          </p:nvPr>
        </p:nvSpPr>
        <p:spPr/>
        <p:txBody>
          <a:bodyPr/>
          <a:lstStyle/>
          <a:p>
            <a:endParaRPr lang="en-JP"/>
          </a:p>
        </p:txBody>
      </p:sp>
      <p:sp>
        <p:nvSpPr>
          <p:cNvPr id="7" name="Slide Number Placeholder 6">
            <a:extLst>
              <a:ext uri="{FF2B5EF4-FFF2-40B4-BE49-F238E27FC236}">
                <a16:creationId xmlns:a16="http://schemas.microsoft.com/office/drawing/2014/main" id="{531E359A-8EA3-7EC9-1AD1-5D1587D8181B}"/>
              </a:ext>
            </a:extLst>
          </p:cNvPr>
          <p:cNvSpPr>
            <a:spLocks noGrp="1"/>
          </p:cNvSpPr>
          <p:nvPr>
            <p:ph type="sldNum" sz="quarter" idx="12"/>
          </p:nvPr>
        </p:nvSpPr>
        <p:spPr/>
        <p:txBody>
          <a:bodyPr/>
          <a:lstStyle/>
          <a:p>
            <a:fld id="{3B52915C-CCF4-3C4E-9FA8-FD2051D747F0}" type="slidenum">
              <a:rPr lang="en-JP" smtClean="0"/>
              <a:t>‹#›</a:t>
            </a:fld>
            <a:endParaRPr lang="en-JP"/>
          </a:p>
        </p:txBody>
      </p:sp>
    </p:spTree>
    <p:extLst>
      <p:ext uri="{BB962C8B-B14F-4D97-AF65-F5344CB8AC3E}">
        <p14:creationId xmlns:p14="http://schemas.microsoft.com/office/powerpoint/2010/main" val="6422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374956-32A1-82E7-6347-899E39CE86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JP"/>
          </a:p>
        </p:txBody>
      </p:sp>
      <p:sp>
        <p:nvSpPr>
          <p:cNvPr id="3" name="Text Placeholder 2">
            <a:extLst>
              <a:ext uri="{FF2B5EF4-FFF2-40B4-BE49-F238E27FC236}">
                <a16:creationId xmlns:a16="http://schemas.microsoft.com/office/drawing/2014/main" id="{8131EA94-5109-B5FB-ED19-37CC4A7DF9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Date Placeholder 3">
            <a:extLst>
              <a:ext uri="{FF2B5EF4-FFF2-40B4-BE49-F238E27FC236}">
                <a16:creationId xmlns:a16="http://schemas.microsoft.com/office/drawing/2014/main" id="{39B7C142-2217-F43B-334A-7A4A1E614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3C07D02-532F-6049-9E7B-D0B91B88E5B1}" type="datetimeFigureOut">
              <a:rPr lang="en-JP" smtClean="0"/>
              <a:t>02/18/2024</a:t>
            </a:fld>
            <a:endParaRPr lang="en-JP"/>
          </a:p>
        </p:txBody>
      </p:sp>
      <p:sp>
        <p:nvSpPr>
          <p:cNvPr id="5" name="Footer Placeholder 4">
            <a:extLst>
              <a:ext uri="{FF2B5EF4-FFF2-40B4-BE49-F238E27FC236}">
                <a16:creationId xmlns:a16="http://schemas.microsoft.com/office/drawing/2014/main" id="{F5FA5D4D-37BE-104C-94AF-DDFE851A3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JP"/>
          </a:p>
        </p:txBody>
      </p:sp>
      <p:sp>
        <p:nvSpPr>
          <p:cNvPr id="6" name="Slide Number Placeholder 5">
            <a:extLst>
              <a:ext uri="{FF2B5EF4-FFF2-40B4-BE49-F238E27FC236}">
                <a16:creationId xmlns:a16="http://schemas.microsoft.com/office/drawing/2014/main" id="{8E9FD366-7DF2-184F-4335-AB9D2830D7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B52915C-CCF4-3C4E-9FA8-FD2051D747F0}" type="slidenum">
              <a:rPr lang="en-JP" smtClean="0"/>
              <a:t>‹#›</a:t>
            </a:fld>
            <a:endParaRPr lang="en-JP"/>
          </a:p>
        </p:txBody>
      </p:sp>
    </p:spTree>
    <p:extLst>
      <p:ext uri="{BB962C8B-B14F-4D97-AF65-F5344CB8AC3E}">
        <p14:creationId xmlns:p14="http://schemas.microsoft.com/office/powerpoint/2010/main" val="2892701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CFBF"/>
        </a:solidFill>
        <a:effectLst/>
      </p:bgPr>
    </p:bg>
    <p:spTree>
      <p:nvGrpSpPr>
        <p:cNvPr id="1" name=""/>
        <p:cNvGrpSpPr/>
        <p:nvPr/>
      </p:nvGrpSpPr>
      <p:grpSpPr>
        <a:xfrm>
          <a:off x="0" y="0"/>
          <a:ext cx="0" cy="0"/>
          <a:chOff x="0" y="0"/>
          <a:chExt cx="0" cy="0"/>
        </a:xfrm>
      </p:grpSpPr>
      <p:sp>
        <p:nvSpPr>
          <p:cNvPr id="9" name="Parallelogram 8">
            <a:extLst>
              <a:ext uri="{FF2B5EF4-FFF2-40B4-BE49-F238E27FC236}">
                <a16:creationId xmlns:a16="http://schemas.microsoft.com/office/drawing/2014/main" id="{FD5490DC-3E45-6014-339B-7FA4623A7C31}"/>
              </a:ext>
            </a:extLst>
          </p:cNvPr>
          <p:cNvSpPr/>
          <p:nvPr/>
        </p:nvSpPr>
        <p:spPr>
          <a:xfrm>
            <a:off x="-111760" y="0"/>
            <a:ext cx="5557520" cy="6858000"/>
          </a:xfrm>
          <a:prstGeom prst="parallelogram">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TextBox 4">
            <a:extLst>
              <a:ext uri="{FF2B5EF4-FFF2-40B4-BE49-F238E27FC236}">
                <a16:creationId xmlns:a16="http://schemas.microsoft.com/office/drawing/2014/main" id="{64985A14-E99B-2E2B-6D63-52C555BDACC6}"/>
              </a:ext>
            </a:extLst>
          </p:cNvPr>
          <p:cNvSpPr txBox="1"/>
          <p:nvPr/>
        </p:nvSpPr>
        <p:spPr>
          <a:xfrm>
            <a:off x="4961891" y="931083"/>
            <a:ext cx="6096000" cy="3785652"/>
          </a:xfrm>
          <a:prstGeom prst="rect">
            <a:avLst/>
          </a:prstGeom>
          <a:noFill/>
        </p:spPr>
        <p:txBody>
          <a:bodyPr wrap="square" lIns="91440" tIns="45720" rIns="91440" bIns="45720" anchor="t">
            <a:spAutoFit/>
          </a:bodyPr>
          <a:lstStyle/>
          <a:p>
            <a:r>
              <a:rPr lang="en-US" sz="8000" b="1">
                <a:solidFill>
                  <a:schemeClr val="bg1"/>
                </a:solidFill>
                <a:effectLst/>
                <a:latin typeface="Times New Roman"/>
                <a:cs typeface="Times New Roman"/>
              </a:rPr>
              <a:t>Final Group Project</a:t>
            </a:r>
            <a:r>
              <a:rPr lang="en-US" sz="8000" b="1">
                <a:solidFill>
                  <a:schemeClr val="bg1"/>
                </a:solidFill>
                <a:latin typeface="Times New Roman"/>
                <a:cs typeface="Times New Roman"/>
              </a:rPr>
              <a:t> -</a:t>
            </a:r>
          </a:p>
          <a:p>
            <a:endParaRPr lang="en-US" sz="8000" b="1">
              <a:solidFill>
                <a:schemeClr val="bg1"/>
              </a:solidFill>
              <a:latin typeface="Times New Roman"/>
              <a:cs typeface="Times New Roman"/>
            </a:endParaRPr>
          </a:p>
        </p:txBody>
      </p:sp>
      <p:sp>
        <p:nvSpPr>
          <p:cNvPr id="6" name="Subtitle 2">
            <a:extLst>
              <a:ext uri="{FF2B5EF4-FFF2-40B4-BE49-F238E27FC236}">
                <a16:creationId xmlns:a16="http://schemas.microsoft.com/office/drawing/2014/main" id="{85E31889-F098-50D6-D895-1BC332A36420}"/>
              </a:ext>
            </a:extLst>
          </p:cNvPr>
          <p:cNvSpPr txBox="1">
            <a:spLocks/>
          </p:cNvSpPr>
          <p:nvPr/>
        </p:nvSpPr>
        <p:spPr>
          <a:xfrm>
            <a:off x="9194821" y="4813947"/>
            <a:ext cx="2895879" cy="185883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JP" sz="3600" b="1">
                <a:solidFill>
                  <a:schemeClr val="bg1"/>
                </a:solidFill>
                <a:latin typeface="Times New Roman"/>
                <a:cs typeface="Times New Roman"/>
              </a:rPr>
              <a:t>Group A</a:t>
            </a:r>
          </a:p>
          <a:p>
            <a:pPr>
              <a:buNone/>
            </a:pPr>
            <a:r>
              <a:rPr lang="en-US" sz="2000">
                <a:solidFill>
                  <a:schemeClr val="bg1"/>
                </a:solidFill>
                <a:latin typeface="Calibri"/>
                <a:ea typeface="+mn-lt"/>
                <a:cs typeface="+mn-lt"/>
              </a:rPr>
              <a:t>Akanksha Upadhyay</a:t>
            </a:r>
            <a:endParaRPr lang="en-JP" sz="2000">
              <a:solidFill>
                <a:schemeClr val="bg1"/>
              </a:solidFill>
              <a:latin typeface="Calibri"/>
              <a:cs typeface="Calibri"/>
            </a:endParaRPr>
          </a:p>
          <a:p>
            <a:pPr>
              <a:buNone/>
            </a:pPr>
            <a:r>
              <a:rPr lang="en-US" sz="2000">
                <a:solidFill>
                  <a:schemeClr val="bg1"/>
                </a:solidFill>
                <a:latin typeface="Calibri"/>
                <a:ea typeface="+mn-lt"/>
                <a:cs typeface="+mn-lt"/>
              </a:rPr>
              <a:t>Hale Muge Ucar</a:t>
            </a:r>
            <a:endParaRPr lang="en-JP" sz="2000">
              <a:solidFill>
                <a:schemeClr val="bg1"/>
              </a:solidFill>
              <a:latin typeface="Calibri"/>
              <a:cs typeface="Calibri"/>
            </a:endParaRPr>
          </a:p>
          <a:p>
            <a:pPr>
              <a:buNone/>
            </a:pPr>
            <a:r>
              <a:rPr lang="en-US" sz="2000">
                <a:solidFill>
                  <a:schemeClr val="bg1"/>
                </a:solidFill>
                <a:latin typeface="Calibri"/>
                <a:ea typeface="+mn-lt"/>
                <a:cs typeface="+mn-lt"/>
              </a:rPr>
              <a:t>Kazuki Saito</a:t>
            </a:r>
            <a:endParaRPr lang="en-JP" sz="2000">
              <a:solidFill>
                <a:schemeClr val="bg1"/>
              </a:solidFill>
              <a:latin typeface="Calibri"/>
              <a:cs typeface="Calibri"/>
            </a:endParaRPr>
          </a:p>
          <a:p>
            <a:pPr marL="0" indent="0">
              <a:buNone/>
            </a:pPr>
            <a:r>
              <a:rPr lang="en-US" sz="2000">
                <a:solidFill>
                  <a:schemeClr val="bg1"/>
                </a:solidFill>
                <a:latin typeface="Calibri"/>
                <a:ea typeface="+mn-lt"/>
                <a:cs typeface="+mn-lt"/>
              </a:rPr>
              <a:t>Rojan </a:t>
            </a:r>
            <a:r>
              <a:rPr lang="en-US" sz="2000" err="1">
                <a:solidFill>
                  <a:schemeClr val="bg1"/>
                </a:solidFill>
                <a:latin typeface="Calibri"/>
                <a:ea typeface="+mn-lt"/>
                <a:cs typeface="+mn-lt"/>
              </a:rPr>
              <a:t>Omarzadeh</a:t>
            </a:r>
            <a:endParaRPr lang="en-JP" sz="2000" err="1">
              <a:solidFill>
                <a:schemeClr val="bg1"/>
              </a:solidFill>
              <a:latin typeface="Calibri"/>
            </a:endParaRPr>
          </a:p>
        </p:txBody>
      </p:sp>
      <p:pic>
        <p:nvPicPr>
          <p:cNvPr id="2" name="図 1">
            <a:extLst>
              <a:ext uri="{FF2B5EF4-FFF2-40B4-BE49-F238E27FC236}">
                <a16:creationId xmlns:a16="http://schemas.microsoft.com/office/drawing/2014/main" id="{8DAD8A2D-3024-F4D3-4394-667AB2E7C27F}"/>
              </a:ext>
            </a:extLst>
          </p:cNvPr>
          <p:cNvPicPr>
            <a:picLocks noChangeAspect="1"/>
          </p:cNvPicPr>
          <p:nvPr/>
        </p:nvPicPr>
        <p:blipFill>
          <a:blip r:embed="rId3"/>
          <a:stretch>
            <a:fillRect/>
          </a:stretch>
        </p:blipFill>
        <p:spPr>
          <a:xfrm>
            <a:off x="669758" y="1220091"/>
            <a:ext cx="4114800" cy="4114800"/>
          </a:xfrm>
          <a:prstGeom prst="rect">
            <a:avLst/>
          </a:prstGeom>
        </p:spPr>
      </p:pic>
    </p:spTree>
    <p:extLst>
      <p:ext uri="{BB962C8B-B14F-4D97-AF65-F5344CB8AC3E}">
        <p14:creationId xmlns:p14="http://schemas.microsoft.com/office/powerpoint/2010/main" val="2967132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2-1: Data loading</a:t>
            </a:r>
            <a:endParaRPr lang="ja-JP">
              <a:solidFill>
                <a:schemeClr val="tx1">
                  <a:lumMod val="85000"/>
                  <a:lumOff val="15000"/>
                </a:schemeClr>
              </a:solidFill>
            </a:endParaRPr>
          </a:p>
        </p:txBody>
      </p:sp>
      <p:pic>
        <p:nvPicPr>
          <p:cNvPr id="3" name="Picture 2" descr="A screenshot of a computer code&#10;&#10;Description automatically generated">
            <a:extLst>
              <a:ext uri="{FF2B5EF4-FFF2-40B4-BE49-F238E27FC236}">
                <a16:creationId xmlns:a16="http://schemas.microsoft.com/office/drawing/2014/main" id="{9B1F587D-8ADD-ED07-4571-1FF4ED50CA59}"/>
              </a:ext>
            </a:extLst>
          </p:cNvPr>
          <p:cNvPicPr>
            <a:picLocks noChangeAspect="1"/>
          </p:cNvPicPr>
          <p:nvPr/>
        </p:nvPicPr>
        <p:blipFill>
          <a:blip r:embed="rId3"/>
          <a:stretch>
            <a:fillRect/>
          </a:stretch>
        </p:blipFill>
        <p:spPr>
          <a:xfrm>
            <a:off x="634813" y="1076606"/>
            <a:ext cx="6496050" cy="3035114"/>
          </a:xfrm>
          <a:prstGeom prst="rect">
            <a:avLst/>
          </a:prstGeom>
          <a:ln>
            <a:solidFill>
              <a:schemeClr val="tx2"/>
            </a:solidFill>
          </a:ln>
        </p:spPr>
      </p:pic>
      <p:pic>
        <p:nvPicPr>
          <p:cNvPr id="4" name="Picture 3" descr="A screenshot of a computer code&#10;&#10;Description automatically generated">
            <a:extLst>
              <a:ext uri="{FF2B5EF4-FFF2-40B4-BE49-F238E27FC236}">
                <a16:creationId xmlns:a16="http://schemas.microsoft.com/office/drawing/2014/main" id="{9106E827-03E1-03FE-26B6-684539EAC76B}"/>
              </a:ext>
            </a:extLst>
          </p:cNvPr>
          <p:cNvPicPr>
            <a:picLocks noChangeAspect="1"/>
          </p:cNvPicPr>
          <p:nvPr/>
        </p:nvPicPr>
        <p:blipFill>
          <a:blip r:embed="rId4"/>
          <a:stretch>
            <a:fillRect/>
          </a:stretch>
        </p:blipFill>
        <p:spPr>
          <a:xfrm>
            <a:off x="634814" y="4315106"/>
            <a:ext cx="9532844" cy="2172261"/>
          </a:xfrm>
          <a:prstGeom prst="rect">
            <a:avLst/>
          </a:prstGeom>
          <a:ln>
            <a:solidFill>
              <a:schemeClr val="tx2"/>
            </a:solidFill>
          </a:ln>
        </p:spPr>
      </p:pic>
    </p:spTree>
    <p:extLst>
      <p:ext uri="{BB962C8B-B14F-4D97-AF65-F5344CB8AC3E}">
        <p14:creationId xmlns:p14="http://schemas.microsoft.com/office/powerpoint/2010/main" val="4148612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2-1: Sanity Checks</a:t>
            </a:r>
            <a:endParaRPr lang="ja-JP">
              <a:solidFill>
                <a:schemeClr val="tx1">
                  <a:lumMod val="85000"/>
                  <a:lumOff val="15000"/>
                </a:schemeClr>
              </a:solidFill>
            </a:endParaRPr>
          </a:p>
        </p:txBody>
      </p:sp>
      <p:pic>
        <p:nvPicPr>
          <p:cNvPr id="6" name="Picture 5" descr="A screenshot of a computer code&#10;&#10;Description automatically generated">
            <a:extLst>
              <a:ext uri="{FF2B5EF4-FFF2-40B4-BE49-F238E27FC236}">
                <a16:creationId xmlns:a16="http://schemas.microsoft.com/office/drawing/2014/main" id="{F614FC6B-61A8-C046-968D-A1681196D1E6}"/>
              </a:ext>
            </a:extLst>
          </p:cNvPr>
          <p:cNvPicPr>
            <a:picLocks noChangeAspect="1"/>
          </p:cNvPicPr>
          <p:nvPr/>
        </p:nvPicPr>
        <p:blipFill>
          <a:blip r:embed="rId3"/>
          <a:stretch>
            <a:fillRect/>
          </a:stretch>
        </p:blipFill>
        <p:spPr>
          <a:xfrm>
            <a:off x="578766" y="997324"/>
            <a:ext cx="7067586" cy="4594412"/>
          </a:xfrm>
          <a:prstGeom prst="rect">
            <a:avLst/>
          </a:prstGeom>
          <a:ln>
            <a:solidFill>
              <a:schemeClr val="tx2"/>
            </a:solidFill>
          </a:ln>
        </p:spPr>
      </p:pic>
      <p:pic>
        <p:nvPicPr>
          <p:cNvPr id="7" name="Picture 6" descr="A screenshot of a computer code&#10;&#10;Description automatically generated">
            <a:extLst>
              <a:ext uri="{FF2B5EF4-FFF2-40B4-BE49-F238E27FC236}">
                <a16:creationId xmlns:a16="http://schemas.microsoft.com/office/drawing/2014/main" id="{8934D8A2-C32E-8E61-43FD-14EB4FE1732B}"/>
              </a:ext>
            </a:extLst>
          </p:cNvPr>
          <p:cNvPicPr>
            <a:picLocks noChangeAspect="1"/>
          </p:cNvPicPr>
          <p:nvPr/>
        </p:nvPicPr>
        <p:blipFill>
          <a:blip r:embed="rId4"/>
          <a:stretch>
            <a:fillRect/>
          </a:stretch>
        </p:blipFill>
        <p:spPr>
          <a:xfrm>
            <a:off x="5407118" y="591391"/>
            <a:ext cx="6980705" cy="3389220"/>
          </a:xfrm>
          <a:prstGeom prst="rect">
            <a:avLst/>
          </a:prstGeom>
          <a:ln>
            <a:solidFill>
              <a:schemeClr val="tx2"/>
            </a:solidFill>
          </a:ln>
        </p:spPr>
      </p:pic>
      <p:pic>
        <p:nvPicPr>
          <p:cNvPr id="3" name="Picture 2" descr="A screenshot of a computer&#10;&#10;Description automatically generated">
            <a:extLst>
              <a:ext uri="{FF2B5EF4-FFF2-40B4-BE49-F238E27FC236}">
                <a16:creationId xmlns:a16="http://schemas.microsoft.com/office/drawing/2014/main" id="{F2D9A26C-0F97-F8B0-A957-A0237F5C20EF}"/>
              </a:ext>
            </a:extLst>
          </p:cNvPr>
          <p:cNvPicPr>
            <a:picLocks noChangeAspect="1"/>
          </p:cNvPicPr>
          <p:nvPr/>
        </p:nvPicPr>
        <p:blipFill>
          <a:blip r:embed="rId5"/>
          <a:stretch>
            <a:fillRect/>
          </a:stretch>
        </p:blipFill>
        <p:spPr>
          <a:xfrm>
            <a:off x="7920038" y="3424507"/>
            <a:ext cx="3971925" cy="3143250"/>
          </a:xfrm>
          <a:prstGeom prst="rect">
            <a:avLst/>
          </a:prstGeom>
          <a:ln>
            <a:solidFill>
              <a:schemeClr val="accent1"/>
            </a:solidFill>
          </a:ln>
        </p:spPr>
      </p:pic>
      <p:pic>
        <p:nvPicPr>
          <p:cNvPr id="4" name="Picture 3" descr="A white background with black text&#10;&#10;Description automatically generated">
            <a:extLst>
              <a:ext uri="{FF2B5EF4-FFF2-40B4-BE49-F238E27FC236}">
                <a16:creationId xmlns:a16="http://schemas.microsoft.com/office/drawing/2014/main" id="{7266BCA3-8EF2-AFE5-4FD0-267629482035}"/>
              </a:ext>
            </a:extLst>
          </p:cNvPr>
          <p:cNvPicPr>
            <a:picLocks noChangeAspect="1"/>
          </p:cNvPicPr>
          <p:nvPr/>
        </p:nvPicPr>
        <p:blipFill>
          <a:blip r:embed="rId6"/>
          <a:stretch>
            <a:fillRect/>
          </a:stretch>
        </p:blipFill>
        <p:spPr>
          <a:xfrm>
            <a:off x="287547" y="5793843"/>
            <a:ext cx="7504982" cy="748088"/>
          </a:xfrm>
          <a:prstGeom prst="rect">
            <a:avLst/>
          </a:prstGeom>
          <a:ln>
            <a:solidFill>
              <a:schemeClr val="tx2"/>
            </a:solidFill>
          </a:ln>
        </p:spPr>
      </p:pic>
    </p:spTree>
    <p:extLst>
      <p:ext uri="{BB962C8B-B14F-4D97-AF65-F5344CB8AC3E}">
        <p14:creationId xmlns:p14="http://schemas.microsoft.com/office/powerpoint/2010/main" val="361548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2-2: Initial Visualizations</a:t>
            </a:r>
            <a:endParaRPr lang="ja-JP">
              <a:solidFill>
                <a:schemeClr val="tx1">
                  <a:lumMod val="85000"/>
                  <a:lumOff val="15000"/>
                </a:schemeClr>
              </a:solidFill>
            </a:endParaRPr>
          </a:p>
        </p:txBody>
      </p:sp>
      <p:pic>
        <p:nvPicPr>
          <p:cNvPr id="3" name="Picture 2" descr="A graph of review scores&#10;&#10;Description automatically generated">
            <a:extLst>
              <a:ext uri="{FF2B5EF4-FFF2-40B4-BE49-F238E27FC236}">
                <a16:creationId xmlns:a16="http://schemas.microsoft.com/office/drawing/2014/main" id="{A2799B39-C3FB-6BC5-DD4E-A9091615BB06}"/>
              </a:ext>
            </a:extLst>
          </p:cNvPr>
          <p:cNvPicPr>
            <a:picLocks noChangeAspect="1"/>
          </p:cNvPicPr>
          <p:nvPr/>
        </p:nvPicPr>
        <p:blipFill>
          <a:blip r:embed="rId3"/>
          <a:stretch>
            <a:fillRect/>
          </a:stretch>
        </p:blipFill>
        <p:spPr>
          <a:xfrm>
            <a:off x="310648" y="1691454"/>
            <a:ext cx="6018932" cy="4101354"/>
          </a:xfrm>
          <a:prstGeom prst="rect">
            <a:avLst/>
          </a:prstGeom>
        </p:spPr>
      </p:pic>
      <p:pic>
        <p:nvPicPr>
          <p:cNvPr id="4" name="Picture 3" descr="A graph with blue dots&#10;&#10;Description automatically generated">
            <a:extLst>
              <a:ext uri="{FF2B5EF4-FFF2-40B4-BE49-F238E27FC236}">
                <a16:creationId xmlns:a16="http://schemas.microsoft.com/office/drawing/2014/main" id="{A04B8B16-26F3-54A2-E81F-271AA9F27744}"/>
              </a:ext>
            </a:extLst>
          </p:cNvPr>
          <p:cNvPicPr>
            <a:picLocks noChangeAspect="1"/>
          </p:cNvPicPr>
          <p:nvPr/>
        </p:nvPicPr>
        <p:blipFill>
          <a:blip r:embed="rId4"/>
          <a:stretch>
            <a:fillRect/>
          </a:stretch>
        </p:blipFill>
        <p:spPr>
          <a:xfrm>
            <a:off x="6650135" y="1792940"/>
            <a:ext cx="5301919" cy="3888443"/>
          </a:xfrm>
          <a:prstGeom prst="rect">
            <a:avLst/>
          </a:prstGeom>
        </p:spPr>
      </p:pic>
    </p:spTree>
    <p:extLst>
      <p:ext uri="{BB962C8B-B14F-4D97-AF65-F5344CB8AC3E}">
        <p14:creationId xmlns:p14="http://schemas.microsoft.com/office/powerpoint/2010/main" val="2677173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2-3: Sentiment Classification</a:t>
            </a:r>
            <a:endParaRPr lang="en-US" altLang="ja-JP" sz="2800">
              <a:solidFill>
                <a:schemeClr val="tx1">
                  <a:lumMod val="85000"/>
                  <a:lumOff val="15000"/>
                </a:schemeClr>
              </a:solidFill>
            </a:endParaRPr>
          </a:p>
        </p:txBody>
      </p:sp>
      <p:pic>
        <p:nvPicPr>
          <p:cNvPr id="3" name="Picture 2" descr="A screenshot of a computer program&#10;&#10;Description automatically generated">
            <a:extLst>
              <a:ext uri="{FF2B5EF4-FFF2-40B4-BE49-F238E27FC236}">
                <a16:creationId xmlns:a16="http://schemas.microsoft.com/office/drawing/2014/main" id="{1A0FA7E5-8931-3552-E982-A9D4D421A7CD}"/>
              </a:ext>
            </a:extLst>
          </p:cNvPr>
          <p:cNvPicPr>
            <a:picLocks noChangeAspect="1"/>
          </p:cNvPicPr>
          <p:nvPr/>
        </p:nvPicPr>
        <p:blipFill>
          <a:blip r:embed="rId3"/>
          <a:stretch>
            <a:fillRect/>
          </a:stretch>
        </p:blipFill>
        <p:spPr>
          <a:xfrm>
            <a:off x="856531" y="894901"/>
            <a:ext cx="9012448" cy="5657671"/>
          </a:xfrm>
          <a:prstGeom prst="rect">
            <a:avLst/>
          </a:prstGeom>
        </p:spPr>
      </p:pic>
    </p:spTree>
    <p:extLst>
      <p:ext uri="{BB962C8B-B14F-4D97-AF65-F5344CB8AC3E}">
        <p14:creationId xmlns:p14="http://schemas.microsoft.com/office/powerpoint/2010/main" val="2654538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2-3: Sentiment Classification</a:t>
            </a:r>
            <a:endParaRPr lang="en-US" altLang="ja-JP" sz="2800">
              <a:solidFill>
                <a:schemeClr val="tx1">
                  <a:lumMod val="85000"/>
                  <a:lumOff val="15000"/>
                </a:schemeClr>
              </a:solidFill>
            </a:endParaRPr>
          </a:p>
        </p:txBody>
      </p:sp>
      <p:pic>
        <p:nvPicPr>
          <p:cNvPr id="4" name="Picture 3" descr="A screenshot of a computer program&#10;&#10;Description automatically generated">
            <a:extLst>
              <a:ext uri="{FF2B5EF4-FFF2-40B4-BE49-F238E27FC236}">
                <a16:creationId xmlns:a16="http://schemas.microsoft.com/office/drawing/2014/main" id="{E6865526-81FC-CBC7-67B4-D7BD0F4162FA}"/>
              </a:ext>
            </a:extLst>
          </p:cNvPr>
          <p:cNvPicPr>
            <a:picLocks noChangeAspect="1"/>
          </p:cNvPicPr>
          <p:nvPr/>
        </p:nvPicPr>
        <p:blipFill>
          <a:blip r:embed="rId3"/>
          <a:stretch>
            <a:fillRect/>
          </a:stretch>
        </p:blipFill>
        <p:spPr>
          <a:xfrm>
            <a:off x="862301" y="891743"/>
            <a:ext cx="9740036" cy="5744153"/>
          </a:xfrm>
          <a:prstGeom prst="rect">
            <a:avLst/>
          </a:prstGeom>
        </p:spPr>
      </p:pic>
    </p:spTree>
    <p:extLst>
      <p:ext uri="{BB962C8B-B14F-4D97-AF65-F5344CB8AC3E}">
        <p14:creationId xmlns:p14="http://schemas.microsoft.com/office/powerpoint/2010/main" val="273216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2-4: Word Clouds - </a:t>
            </a:r>
            <a:r>
              <a:rPr lang="en-US" sz="2800" err="1">
                <a:solidFill>
                  <a:schemeClr val="tx1">
                    <a:lumMod val="85000"/>
                    <a:lumOff val="15000"/>
                  </a:schemeClr>
                </a:solidFill>
                <a:ea typeface="+mn-lt"/>
                <a:cs typeface="+mn-lt"/>
              </a:rPr>
              <a:t>reviewSummary</a:t>
            </a:r>
            <a:endParaRPr lang="en-US" altLang="ja-JP" sz="2800" err="1">
              <a:solidFill>
                <a:schemeClr val="tx1">
                  <a:lumMod val="85000"/>
                  <a:lumOff val="15000"/>
                </a:schemeClr>
              </a:solidFill>
            </a:endParaRPr>
          </a:p>
        </p:txBody>
      </p:sp>
      <p:sp>
        <p:nvSpPr>
          <p:cNvPr id="7" name="TextBox 6">
            <a:extLst>
              <a:ext uri="{FF2B5EF4-FFF2-40B4-BE49-F238E27FC236}">
                <a16:creationId xmlns:a16="http://schemas.microsoft.com/office/drawing/2014/main" id="{EBAF01F6-4F0B-C5FF-7BBB-E0F0B58E4E64}"/>
              </a:ext>
            </a:extLst>
          </p:cNvPr>
          <p:cNvSpPr txBox="1"/>
          <p:nvPr/>
        </p:nvSpPr>
        <p:spPr>
          <a:xfrm>
            <a:off x="555795" y="1109719"/>
            <a:ext cx="3799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All</a:t>
            </a:r>
          </a:p>
        </p:txBody>
      </p:sp>
      <p:sp>
        <p:nvSpPr>
          <p:cNvPr id="9" name="TextBox 8">
            <a:extLst>
              <a:ext uri="{FF2B5EF4-FFF2-40B4-BE49-F238E27FC236}">
                <a16:creationId xmlns:a16="http://schemas.microsoft.com/office/drawing/2014/main" id="{9E4CB26A-4EEE-6002-BE76-A2445083B988}"/>
              </a:ext>
            </a:extLst>
          </p:cNvPr>
          <p:cNvSpPr txBox="1"/>
          <p:nvPr/>
        </p:nvSpPr>
        <p:spPr>
          <a:xfrm>
            <a:off x="4504340" y="1113794"/>
            <a:ext cx="3664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Positive</a:t>
            </a:r>
          </a:p>
        </p:txBody>
      </p:sp>
      <p:sp>
        <p:nvSpPr>
          <p:cNvPr id="10" name="TextBox 9">
            <a:extLst>
              <a:ext uri="{FF2B5EF4-FFF2-40B4-BE49-F238E27FC236}">
                <a16:creationId xmlns:a16="http://schemas.microsoft.com/office/drawing/2014/main" id="{83F2A41F-506F-F5A5-FE41-56463F0C101C}"/>
              </a:ext>
            </a:extLst>
          </p:cNvPr>
          <p:cNvSpPr txBox="1"/>
          <p:nvPr/>
        </p:nvSpPr>
        <p:spPr>
          <a:xfrm>
            <a:off x="8343882" y="1109719"/>
            <a:ext cx="35638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Negative</a:t>
            </a:r>
          </a:p>
        </p:txBody>
      </p:sp>
      <p:sp>
        <p:nvSpPr>
          <p:cNvPr id="11" name="TextBox 10">
            <a:extLst>
              <a:ext uri="{FF2B5EF4-FFF2-40B4-BE49-F238E27FC236}">
                <a16:creationId xmlns:a16="http://schemas.microsoft.com/office/drawing/2014/main" id="{9D39E809-D303-5511-6E1D-8FCDA05588CA}"/>
              </a:ext>
            </a:extLst>
          </p:cNvPr>
          <p:cNvSpPr txBox="1"/>
          <p:nvPr/>
        </p:nvSpPr>
        <p:spPr>
          <a:xfrm>
            <a:off x="286854" y="4191336"/>
            <a:ext cx="2245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Stemmed</a:t>
            </a:r>
          </a:p>
        </p:txBody>
      </p:sp>
      <p:graphicFrame>
        <p:nvGraphicFramePr>
          <p:cNvPr id="15" name="Table 14">
            <a:extLst>
              <a:ext uri="{FF2B5EF4-FFF2-40B4-BE49-F238E27FC236}">
                <a16:creationId xmlns:a16="http://schemas.microsoft.com/office/drawing/2014/main" id="{F72D7047-4B00-9F6D-96D4-E29A558B6A4B}"/>
              </a:ext>
            </a:extLst>
          </p:cNvPr>
          <p:cNvGraphicFramePr>
            <a:graphicFrameLocks noGrp="1"/>
          </p:cNvGraphicFramePr>
          <p:nvPr>
            <p:extLst>
              <p:ext uri="{D42A27DB-BD31-4B8C-83A1-F6EECF244321}">
                <p14:modId xmlns:p14="http://schemas.microsoft.com/office/powerpoint/2010/main" val="3240877713"/>
              </p:ext>
            </p:extLst>
          </p:nvPr>
        </p:nvGraphicFramePr>
        <p:xfrm>
          <a:off x="470645" y="974911"/>
          <a:ext cx="11558475" cy="5625548"/>
        </p:xfrm>
        <a:graphic>
          <a:graphicData uri="http://schemas.openxmlformats.org/drawingml/2006/table">
            <a:tbl>
              <a:tblPr firstRow="1" bandRow="1">
                <a:tableStyleId>{5940675A-B579-460E-94D1-54222C63F5DA}</a:tableStyleId>
              </a:tblPr>
              <a:tblGrid>
                <a:gridCol w="3852825">
                  <a:extLst>
                    <a:ext uri="{9D8B030D-6E8A-4147-A177-3AD203B41FA5}">
                      <a16:colId xmlns:a16="http://schemas.microsoft.com/office/drawing/2014/main" val="3243819649"/>
                    </a:ext>
                  </a:extLst>
                </a:gridCol>
                <a:gridCol w="3852825">
                  <a:extLst>
                    <a:ext uri="{9D8B030D-6E8A-4147-A177-3AD203B41FA5}">
                      <a16:colId xmlns:a16="http://schemas.microsoft.com/office/drawing/2014/main" val="4111557648"/>
                    </a:ext>
                  </a:extLst>
                </a:gridCol>
                <a:gridCol w="3852825">
                  <a:extLst>
                    <a:ext uri="{9D8B030D-6E8A-4147-A177-3AD203B41FA5}">
                      <a16:colId xmlns:a16="http://schemas.microsoft.com/office/drawing/2014/main" val="3650792929"/>
                    </a:ext>
                  </a:extLst>
                </a:gridCol>
              </a:tblGrid>
              <a:tr h="490257">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2843741916"/>
                  </a:ext>
                </a:extLst>
              </a:tr>
              <a:tr h="247930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183205"/>
                  </a:ext>
                </a:extLst>
              </a:tr>
              <a:tr h="265599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7141039"/>
                  </a:ext>
                </a:extLst>
              </a:tr>
            </a:tbl>
          </a:graphicData>
        </a:graphic>
      </p:graphicFrame>
      <p:pic>
        <p:nvPicPr>
          <p:cNvPr id="6" name="Picture 5" descr="A close up of words&#10;&#10;Description automatically generated">
            <a:extLst>
              <a:ext uri="{FF2B5EF4-FFF2-40B4-BE49-F238E27FC236}">
                <a16:creationId xmlns:a16="http://schemas.microsoft.com/office/drawing/2014/main" id="{54642596-5149-57AF-DCD4-001D3E2D5921}"/>
              </a:ext>
            </a:extLst>
          </p:cNvPr>
          <p:cNvPicPr>
            <a:picLocks noChangeAspect="1"/>
          </p:cNvPicPr>
          <p:nvPr/>
        </p:nvPicPr>
        <p:blipFill>
          <a:blip r:embed="rId3"/>
          <a:stretch>
            <a:fillRect/>
          </a:stretch>
        </p:blipFill>
        <p:spPr>
          <a:xfrm>
            <a:off x="8258760" y="1533423"/>
            <a:ext cx="3681948" cy="1950558"/>
          </a:xfrm>
          <a:prstGeom prst="rect">
            <a:avLst/>
          </a:prstGeom>
        </p:spPr>
      </p:pic>
      <p:pic>
        <p:nvPicPr>
          <p:cNvPr id="14" name="Picture 13" descr="A close up of words&#10;&#10;Description automatically generated">
            <a:extLst>
              <a:ext uri="{FF2B5EF4-FFF2-40B4-BE49-F238E27FC236}">
                <a16:creationId xmlns:a16="http://schemas.microsoft.com/office/drawing/2014/main" id="{D0633190-02EB-D704-28FA-A0DACD1395EF}"/>
              </a:ext>
            </a:extLst>
          </p:cNvPr>
          <p:cNvPicPr>
            <a:picLocks noChangeAspect="1"/>
          </p:cNvPicPr>
          <p:nvPr/>
        </p:nvPicPr>
        <p:blipFill>
          <a:blip r:embed="rId4"/>
          <a:stretch>
            <a:fillRect/>
          </a:stretch>
        </p:blipFill>
        <p:spPr>
          <a:xfrm>
            <a:off x="8257335" y="4212011"/>
            <a:ext cx="3734360" cy="1874185"/>
          </a:xfrm>
          <a:prstGeom prst="rect">
            <a:avLst/>
          </a:prstGeom>
        </p:spPr>
      </p:pic>
      <p:pic>
        <p:nvPicPr>
          <p:cNvPr id="3" name="Picture 2" descr="A close up of words&#10;&#10;Description automatically generated">
            <a:extLst>
              <a:ext uri="{FF2B5EF4-FFF2-40B4-BE49-F238E27FC236}">
                <a16:creationId xmlns:a16="http://schemas.microsoft.com/office/drawing/2014/main" id="{81FF38A5-A16C-33D9-4AC4-6B074370628F}"/>
              </a:ext>
            </a:extLst>
          </p:cNvPr>
          <p:cNvPicPr>
            <a:picLocks noChangeAspect="1"/>
          </p:cNvPicPr>
          <p:nvPr/>
        </p:nvPicPr>
        <p:blipFill>
          <a:blip r:embed="rId5"/>
          <a:stretch>
            <a:fillRect/>
          </a:stretch>
        </p:blipFill>
        <p:spPr>
          <a:xfrm>
            <a:off x="550718" y="1536166"/>
            <a:ext cx="3708624" cy="1900251"/>
          </a:xfrm>
          <a:prstGeom prst="rect">
            <a:avLst/>
          </a:prstGeom>
        </p:spPr>
      </p:pic>
      <p:pic>
        <p:nvPicPr>
          <p:cNvPr id="12" name="Picture 11" descr="A close up of words&#10;&#10;Description automatically generated">
            <a:extLst>
              <a:ext uri="{FF2B5EF4-FFF2-40B4-BE49-F238E27FC236}">
                <a16:creationId xmlns:a16="http://schemas.microsoft.com/office/drawing/2014/main" id="{86F9E9D2-A8D1-706E-402B-04C5A8EB5995}"/>
              </a:ext>
            </a:extLst>
          </p:cNvPr>
          <p:cNvPicPr>
            <a:picLocks noChangeAspect="1"/>
          </p:cNvPicPr>
          <p:nvPr/>
        </p:nvPicPr>
        <p:blipFill>
          <a:blip r:embed="rId6"/>
          <a:stretch>
            <a:fillRect/>
          </a:stretch>
        </p:blipFill>
        <p:spPr>
          <a:xfrm>
            <a:off x="545726" y="4191281"/>
            <a:ext cx="3725719" cy="1945075"/>
          </a:xfrm>
          <a:prstGeom prst="rect">
            <a:avLst/>
          </a:prstGeom>
        </p:spPr>
      </p:pic>
      <p:pic>
        <p:nvPicPr>
          <p:cNvPr id="4" name="Picture 3" descr="A close up of words&#10;&#10;Description automatically generated">
            <a:extLst>
              <a:ext uri="{FF2B5EF4-FFF2-40B4-BE49-F238E27FC236}">
                <a16:creationId xmlns:a16="http://schemas.microsoft.com/office/drawing/2014/main" id="{CC1ADE2C-2F01-1935-15D0-215B0FA95D24}"/>
              </a:ext>
            </a:extLst>
          </p:cNvPr>
          <p:cNvPicPr>
            <a:picLocks noChangeAspect="1"/>
          </p:cNvPicPr>
          <p:nvPr/>
        </p:nvPicPr>
        <p:blipFill>
          <a:blip r:embed="rId7"/>
          <a:stretch>
            <a:fillRect/>
          </a:stretch>
        </p:blipFill>
        <p:spPr>
          <a:xfrm>
            <a:off x="4415823" y="1536166"/>
            <a:ext cx="3665971" cy="1948584"/>
          </a:xfrm>
          <a:prstGeom prst="rect">
            <a:avLst/>
          </a:prstGeom>
        </p:spPr>
      </p:pic>
      <p:pic>
        <p:nvPicPr>
          <p:cNvPr id="13" name="Picture 12" descr="A close up of words&#10;&#10;Description automatically generated">
            <a:extLst>
              <a:ext uri="{FF2B5EF4-FFF2-40B4-BE49-F238E27FC236}">
                <a16:creationId xmlns:a16="http://schemas.microsoft.com/office/drawing/2014/main" id="{8D1B45AF-C055-AEF4-B0A8-45CD746B0C64}"/>
              </a:ext>
            </a:extLst>
          </p:cNvPr>
          <p:cNvPicPr>
            <a:picLocks noChangeAspect="1"/>
          </p:cNvPicPr>
          <p:nvPr/>
        </p:nvPicPr>
        <p:blipFill>
          <a:blip r:embed="rId8"/>
          <a:stretch>
            <a:fillRect/>
          </a:stretch>
        </p:blipFill>
        <p:spPr>
          <a:xfrm>
            <a:off x="4412036" y="4215094"/>
            <a:ext cx="3682711" cy="1865190"/>
          </a:xfrm>
          <a:prstGeom prst="rect">
            <a:avLst/>
          </a:prstGeom>
        </p:spPr>
      </p:pic>
    </p:spTree>
    <p:extLst>
      <p:ext uri="{BB962C8B-B14F-4D97-AF65-F5344CB8AC3E}">
        <p14:creationId xmlns:p14="http://schemas.microsoft.com/office/powerpoint/2010/main" val="50851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2-4: Word Clouds - </a:t>
            </a:r>
            <a:r>
              <a:rPr lang="en-US" sz="2800" err="1">
                <a:solidFill>
                  <a:schemeClr val="tx1">
                    <a:lumMod val="85000"/>
                    <a:lumOff val="15000"/>
                  </a:schemeClr>
                </a:solidFill>
                <a:ea typeface="+mn-lt"/>
                <a:cs typeface="+mn-lt"/>
              </a:rPr>
              <a:t>reviewText</a:t>
            </a:r>
            <a:endParaRPr lang="en-US" altLang="ja-JP" sz="2800" err="1">
              <a:solidFill>
                <a:schemeClr val="tx1">
                  <a:lumMod val="85000"/>
                  <a:lumOff val="15000"/>
                </a:schemeClr>
              </a:solidFill>
            </a:endParaRPr>
          </a:p>
        </p:txBody>
      </p:sp>
      <p:sp>
        <p:nvSpPr>
          <p:cNvPr id="7" name="TextBox 6">
            <a:extLst>
              <a:ext uri="{FF2B5EF4-FFF2-40B4-BE49-F238E27FC236}">
                <a16:creationId xmlns:a16="http://schemas.microsoft.com/office/drawing/2014/main" id="{EBAF01F6-4F0B-C5FF-7BBB-E0F0B58E4E64}"/>
              </a:ext>
            </a:extLst>
          </p:cNvPr>
          <p:cNvSpPr txBox="1"/>
          <p:nvPr/>
        </p:nvSpPr>
        <p:spPr>
          <a:xfrm>
            <a:off x="555795" y="1109719"/>
            <a:ext cx="37991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All</a:t>
            </a:r>
          </a:p>
        </p:txBody>
      </p:sp>
      <p:sp>
        <p:nvSpPr>
          <p:cNvPr id="9" name="TextBox 8">
            <a:extLst>
              <a:ext uri="{FF2B5EF4-FFF2-40B4-BE49-F238E27FC236}">
                <a16:creationId xmlns:a16="http://schemas.microsoft.com/office/drawing/2014/main" id="{9E4CB26A-4EEE-6002-BE76-A2445083B988}"/>
              </a:ext>
            </a:extLst>
          </p:cNvPr>
          <p:cNvSpPr txBox="1"/>
          <p:nvPr/>
        </p:nvSpPr>
        <p:spPr>
          <a:xfrm>
            <a:off x="4504340" y="1113794"/>
            <a:ext cx="36647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Positive</a:t>
            </a:r>
          </a:p>
        </p:txBody>
      </p:sp>
      <p:sp>
        <p:nvSpPr>
          <p:cNvPr id="10" name="TextBox 9">
            <a:extLst>
              <a:ext uri="{FF2B5EF4-FFF2-40B4-BE49-F238E27FC236}">
                <a16:creationId xmlns:a16="http://schemas.microsoft.com/office/drawing/2014/main" id="{83F2A41F-506F-F5A5-FE41-56463F0C101C}"/>
              </a:ext>
            </a:extLst>
          </p:cNvPr>
          <p:cNvSpPr txBox="1"/>
          <p:nvPr/>
        </p:nvSpPr>
        <p:spPr>
          <a:xfrm>
            <a:off x="8343882" y="1109719"/>
            <a:ext cx="35638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Negative</a:t>
            </a:r>
          </a:p>
        </p:txBody>
      </p:sp>
      <p:sp>
        <p:nvSpPr>
          <p:cNvPr id="11" name="TextBox 10">
            <a:extLst>
              <a:ext uri="{FF2B5EF4-FFF2-40B4-BE49-F238E27FC236}">
                <a16:creationId xmlns:a16="http://schemas.microsoft.com/office/drawing/2014/main" id="{9D39E809-D303-5511-6E1D-8FCDA05588CA}"/>
              </a:ext>
            </a:extLst>
          </p:cNvPr>
          <p:cNvSpPr txBox="1"/>
          <p:nvPr/>
        </p:nvSpPr>
        <p:spPr>
          <a:xfrm>
            <a:off x="286854" y="4191336"/>
            <a:ext cx="22452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Calibri"/>
                <a:cs typeface="Calibri"/>
              </a:rPr>
              <a:t>Stemmed</a:t>
            </a:r>
          </a:p>
        </p:txBody>
      </p:sp>
      <p:graphicFrame>
        <p:nvGraphicFramePr>
          <p:cNvPr id="15" name="Table 14">
            <a:extLst>
              <a:ext uri="{FF2B5EF4-FFF2-40B4-BE49-F238E27FC236}">
                <a16:creationId xmlns:a16="http://schemas.microsoft.com/office/drawing/2014/main" id="{F72D7047-4B00-9F6D-96D4-E29A558B6A4B}"/>
              </a:ext>
            </a:extLst>
          </p:cNvPr>
          <p:cNvGraphicFramePr>
            <a:graphicFrameLocks noGrp="1"/>
          </p:cNvGraphicFramePr>
          <p:nvPr/>
        </p:nvGraphicFramePr>
        <p:xfrm>
          <a:off x="470645" y="974911"/>
          <a:ext cx="11558475" cy="5625548"/>
        </p:xfrm>
        <a:graphic>
          <a:graphicData uri="http://schemas.openxmlformats.org/drawingml/2006/table">
            <a:tbl>
              <a:tblPr firstRow="1" bandRow="1">
                <a:tableStyleId>{5940675A-B579-460E-94D1-54222C63F5DA}</a:tableStyleId>
              </a:tblPr>
              <a:tblGrid>
                <a:gridCol w="3852825">
                  <a:extLst>
                    <a:ext uri="{9D8B030D-6E8A-4147-A177-3AD203B41FA5}">
                      <a16:colId xmlns:a16="http://schemas.microsoft.com/office/drawing/2014/main" val="3243819649"/>
                    </a:ext>
                  </a:extLst>
                </a:gridCol>
                <a:gridCol w="3852825">
                  <a:extLst>
                    <a:ext uri="{9D8B030D-6E8A-4147-A177-3AD203B41FA5}">
                      <a16:colId xmlns:a16="http://schemas.microsoft.com/office/drawing/2014/main" val="4111557648"/>
                    </a:ext>
                  </a:extLst>
                </a:gridCol>
                <a:gridCol w="3852825">
                  <a:extLst>
                    <a:ext uri="{9D8B030D-6E8A-4147-A177-3AD203B41FA5}">
                      <a16:colId xmlns:a16="http://schemas.microsoft.com/office/drawing/2014/main" val="3650792929"/>
                    </a:ext>
                  </a:extLst>
                </a:gridCol>
              </a:tblGrid>
              <a:tr h="490257">
                <a:tc>
                  <a:txBody>
                    <a:bodyPr/>
                    <a:lstStyle/>
                    <a:p>
                      <a:pPr lvl="0">
                        <a:buNone/>
                      </a:pPr>
                      <a:endParaRPr lang="en-US"/>
                    </a:p>
                  </a:txBody>
                  <a:tcPr/>
                </a:tc>
                <a:tc>
                  <a:txBody>
                    <a:bodyPr/>
                    <a:lstStyle/>
                    <a:p>
                      <a:pPr lvl="0">
                        <a:buNone/>
                      </a:pPr>
                      <a:endParaRPr lang="en-US"/>
                    </a:p>
                  </a:txBody>
                  <a:tcPr/>
                </a:tc>
                <a:tc>
                  <a:txBody>
                    <a:bodyPr/>
                    <a:lstStyle/>
                    <a:p>
                      <a:pPr lvl="0">
                        <a:buNone/>
                      </a:pPr>
                      <a:endParaRPr lang="en-US"/>
                    </a:p>
                  </a:txBody>
                  <a:tcPr/>
                </a:tc>
                <a:extLst>
                  <a:ext uri="{0D108BD9-81ED-4DB2-BD59-A6C34878D82A}">
                    <a16:rowId xmlns:a16="http://schemas.microsoft.com/office/drawing/2014/main" val="2843741916"/>
                  </a:ext>
                </a:extLst>
              </a:tr>
              <a:tr h="2479301">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40183205"/>
                  </a:ext>
                </a:extLst>
              </a:tr>
              <a:tr h="265599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97141039"/>
                  </a:ext>
                </a:extLst>
              </a:tr>
            </a:tbl>
          </a:graphicData>
        </a:graphic>
      </p:graphicFrame>
      <p:pic>
        <p:nvPicPr>
          <p:cNvPr id="5" name="Picture 4" descr="A close up of words&#10;&#10;Description automatically generated">
            <a:extLst>
              <a:ext uri="{FF2B5EF4-FFF2-40B4-BE49-F238E27FC236}">
                <a16:creationId xmlns:a16="http://schemas.microsoft.com/office/drawing/2014/main" id="{DF353568-DAFC-D23F-5D38-C7A701BEF474}"/>
              </a:ext>
            </a:extLst>
          </p:cNvPr>
          <p:cNvPicPr>
            <a:picLocks noChangeAspect="1"/>
          </p:cNvPicPr>
          <p:nvPr/>
        </p:nvPicPr>
        <p:blipFill>
          <a:blip r:embed="rId3"/>
          <a:stretch>
            <a:fillRect/>
          </a:stretch>
        </p:blipFill>
        <p:spPr>
          <a:xfrm>
            <a:off x="548767" y="1757722"/>
            <a:ext cx="3690129" cy="1876066"/>
          </a:xfrm>
          <a:prstGeom prst="rect">
            <a:avLst/>
          </a:prstGeom>
        </p:spPr>
      </p:pic>
      <p:pic>
        <p:nvPicPr>
          <p:cNvPr id="16" name="Picture 15" descr="A close up of words&#10;&#10;Description automatically generated">
            <a:extLst>
              <a:ext uri="{FF2B5EF4-FFF2-40B4-BE49-F238E27FC236}">
                <a16:creationId xmlns:a16="http://schemas.microsoft.com/office/drawing/2014/main" id="{00BBE415-D902-84F5-3153-52A84D5EB253}"/>
              </a:ext>
            </a:extLst>
          </p:cNvPr>
          <p:cNvPicPr>
            <a:picLocks noChangeAspect="1"/>
          </p:cNvPicPr>
          <p:nvPr/>
        </p:nvPicPr>
        <p:blipFill>
          <a:blip r:embed="rId4"/>
          <a:stretch>
            <a:fillRect/>
          </a:stretch>
        </p:blipFill>
        <p:spPr>
          <a:xfrm>
            <a:off x="4421127" y="1762484"/>
            <a:ext cx="3709179" cy="1895296"/>
          </a:xfrm>
          <a:prstGeom prst="rect">
            <a:avLst/>
          </a:prstGeom>
        </p:spPr>
      </p:pic>
      <p:pic>
        <p:nvPicPr>
          <p:cNvPr id="17" name="Picture 16" descr="A close up of words&#10;&#10;Description automatically generated">
            <a:extLst>
              <a:ext uri="{FF2B5EF4-FFF2-40B4-BE49-F238E27FC236}">
                <a16:creationId xmlns:a16="http://schemas.microsoft.com/office/drawing/2014/main" id="{19EF98AF-4A6D-2CD4-7637-6418F7409937}"/>
              </a:ext>
            </a:extLst>
          </p:cNvPr>
          <p:cNvPicPr>
            <a:picLocks noChangeAspect="1"/>
          </p:cNvPicPr>
          <p:nvPr/>
        </p:nvPicPr>
        <p:blipFill>
          <a:blip r:embed="rId5"/>
          <a:stretch>
            <a:fillRect/>
          </a:stretch>
        </p:blipFill>
        <p:spPr>
          <a:xfrm>
            <a:off x="8259793" y="1762575"/>
            <a:ext cx="3623095" cy="1895116"/>
          </a:xfrm>
          <a:prstGeom prst="rect">
            <a:avLst/>
          </a:prstGeom>
        </p:spPr>
      </p:pic>
      <p:pic>
        <p:nvPicPr>
          <p:cNvPr id="18" name="Picture 17" descr="A close up of words&#10;&#10;Description automatically generated">
            <a:extLst>
              <a:ext uri="{FF2B5EF4-FFF2-40B4-BE49-F238E27FC236}">
                <a16:creationId xmlns:a16="http://schemas.microsoft.com/office/drawing/2014/main" id="{0FC30070-5C85-7DFF-4723-1CB1D26791FC}"/>
              </a:ext>
            </a:extLst>
          </p:cNvPr>
          <p:cNvPicPr>
            <a:picLocks noChangeAspect="1"/>
          </p:cNvPicPr>
          <p:nvPr/>
        </p:nvPicPr>
        <p:blipFill>
          <a:blip r:embed="rId6"/>
          <a:stretch>
            <a:fillRect/>
          </a:stretch>
        </p:blipFill>
        <p:spPr>
          <a:xfrm>
            <a:off x="8221513" y="4254710"/>
            <a:ext cx="3742786" cy="1971675"/>
          </a:xfrm>
          <a:prstGeom prst="rect">
            <a:avLst/>
          </a:prstGeom>
        </p:spPr>
      </p:pic>
      <p:pic>
        <p:nvPicPr>
          <p:cNvPr id="19" name="Picture 18" descr="A close up of words&#10;&#10;Description automatically generated">
            <a:extLst>
              <a:ext uri="{FF2B5EF4-FFF2-40B4-BE49-F238E27FC236}">
                <a16:creationId xmlns:a16="http://schemas.microsoft.com/office/drawing/2014/main" id="{51E0BECB-9E76-CF9D-C85D-3FC89063312F}"/>
              </a:ext>
            </a:extLst>
          </p:cNvPr>
          <p:cNvPicPr>
            <a:picLocks noChangeAspect="1"/>
          </p:cNvPicPr>
          <p:nvPr/>
        </p:nvPicPr>
        <p:blipFill>
          <a:blip r:embed="rId7"/>
          <a:stretch>
            <a:fillRect/>
          </a:stretch>
        </p:blipFill>
        <p:spPr>
          <a:xfrm>
            <a:off x="4416185" y="4302514"/>
            <a:ext cx="3690309" cy="1847313"/>
          </a:xfrm>
          <a:prstGeom prst="rect">
            <a:avLst/>
          </a:prstGeom>
        </p:spPr>
      </p:pic>
      <p:pic>
        <p:nvPicPr>
          <p:cNvPr id="3" name="Picture 2" descr="A close up of words&#10;&#10;Description automatically generated">
            <a:extLst>
              <a:ext uri="{FF2B5EF4-FFF2-40B4-BE49-F238E27FC236}">
                <a16:creationId xmlns:a16="http://schemas.microsoft.com/office/drawing/2014/main" id="{AE09BEF0-8CB7-A005-E52E-59BEEB87E2D7}"/>
              </a:ext>
            </a:extLst>
          </p:cNvPr>
          <p:cNvPicPr>
            <a:picLocks noChangeAspect="1"/>
          </p:cNvPicPr>
          <p:nvPr/>
        </p:nvPicPr>
        <p:blipFill>
          <a:blip r:embed="rId8"/>
          <a:stretch>
            <a:fillRect/>
          </a:stretch>
        </p:blipFill>
        <p:spPr>
          <a:xfrm>
            <a:off x="578731" y="4296658"/>
            <a:ext cx="3640314" cy="1848909"/>
          </a:xfrm>
          <a:prstGeom prst="rect">
            <a:avLst/>
          </a:prstGeom>
        </p:spPr>
      </p:pic>
    </p:spTree>
    <p:extLst>
      <p:ext uri="{BB962C8B-B14F-4D97-AF65-F5344CB8AC3E}">
        <p14:creationId xmlns:p14="http://schemas.microsoft.com/office/powerpoint/2010/main" val="2138028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3-1: Simple logistic regression</a:t>
            </a:r>
            <a:endParaRPr lang="en-US" sz="2800">
              <a:solidFill>
                <a:schemeClr val="tx1">
                  <a:lumMod val="85000"/>
                  <a:lumOff val="15000"/>
                </a:schemeClr>
              </a:solidFill>
            </a:endParaRPr>
          </a:p>
        </p:txBody>
      </p:sp>
      <p:pic>
        <p:nvPicPr>
          <p:cNvPr id="3" name="Picture 2" descr="A screenshot of a computer program&#10;&#10;Description automatically generated">
            <a:extLst>
              <a:ext uri="{FF2B5EF4-FFF2-40B4-BE49-F238E27FC236}">
                <a16:creationId xmlns:a16="http://schemas.microsoft.com/office/drawing/2014/main" id="{1DF2323A-AD6C-48F3-0177-DCD0C7DB2771}"/>
              </a:ext>
            </a:extLst>
          </p:cNvPr>
          <p:cNvPicPr>
            <a:picLocks noChangeAspect="1"/>
          </p:cNvPicPr>
          <p:nvPr/>
        </p:nvPicPr>
        <p:blipFill>
          <a:blip r:embed="rId3"/>
          <a:stretch>
            <a:fillRect/>
          </a:stretch>
        </p:blipFill>
        <p:spPr>
          <a:xfrm>
            <a:off x="506263" y="800999"/>
            <a:ext cx="9928106" cy="5737106"/>
          </a:xfrm>
          <a:prstGeom prst="rect">
            <a:avLst/>
          </a:prstGeom>
        </p:spPr>
      </p:pic>
    </p:spTree>
    <p:extLst>
      <p:ext uri="{BB962C8B-B14F-4D97-AF65-F5344CB8AC3E}">
        <p14:creationId xmlns:p14="http://schemas.microsoft.com/office/powerpoint/2010/main" val="4133184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482801" y="209680"/>
            <a:ext cx="6134792"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3-1: Simple logistic regression – cont.</a:t>
            </a:r>
            <a:endParaRPr lang="en-US" sz="2800">
              <a:solidFill>
                <a:schemeClr val="tx1">
                  <a:lumMod val="85000"/>
                  <a:lumOff val="15000"/>
                </a:schemeClr>
              </a:solidFill>
            </a:endParaRPr>
          </a:p>
        </p:txBody>
      </p:sp>
      <p:pic>
        <p:nvPicPr>
          <p:cNvPr id="4" name="Picture 3" descr="A screenshot of a computer code&#10;&#10;Description automatically generated">
            <a:extLst>
              <a:ext uri="{FF2B5EF4-FFF2-40B4-BE49-F238E27FC236}">
                <a16:creationId xmlns:a16="http://schemas.microsoft.com/office/drawing/2014/main" id="{1491CECF-A9AD-6E95-3221-FA0F38225B95}"/>
              </a:ext>
            </a:extLst>
          </p:cNvPr>
          <p:cNvPicPr>
            <a:picLocks noChangeAspect="1"/>
          </p:cNvPicPr>
          <p:nvPr/>
        </p:nvPicPr>
        <p:blipFill>
          <a:blip r:embed="rId3"/>
          <a:stretch>
            <a:fillRect/>
          </a:stretch>
        </p:blipFill>
        <p:spPr>
          <a:xfrm>
            <a:off x="617971" y="660834"/>
            <a:ext cx="7850333" cy="5824971"/>
          </a:xfrm>
          <a:prstGeom prst="rect">
            <a:avLst/>
          </a:prstGeom>
        </p:spPr>
      </p:pic>
      <p:pic>
        <p:nvPicPr>
          <p:cNvPr id="5" name="Picture 4" descr="A computer screen shot of a computer code&#10;&#10;Description automatically generated">
            <a:extLst>
              <a:ext uri="{FF2B5EF4-FFF2-40B4-BE49-F238E27FC236}">
                <a16:creationId xmlns:a16="http://schemas.microsoft.com/office/drawing/2014/main" id="{49109960-5B6A-E7ED-0462-1BB11F6A9B44}"/>
              </a:ext>
            </a:extLst>
          </p:cNvPr>
          <p:cNvPicPr>
            <a:picLocks noChangeAspect="1"/>
          </p:cNvPicPr>
          <p:nvPr/>
        </p:nvPicPr>
        <p:blipFill rotWithShape="1">
          <a:blip r:embed="rId4"/>
          <a:srcRect l="32" t="-155" r="-47" b="25"/>
          <a:stretch/>
        </p:blipFill>
        <p:spPr>
          <a:xfrm rot="21060000">
            <a:off x="4690363" y="4350640"/>
            <a:ext cx="7029295" cy="1685235"/>
          </a:xfrm>
          <a:prstGeom prst="rect">
            <a:avLst/>
          </a:prstGeom>
        </p:spPr>
      </p:pic>
      <p:sp>
        <p:nvSpPr>
          <p:cNvPr id="7" name="TextBox 7">
            <a:extLst>
              <a:ext uri="{FF2B5EF4-FFF2-40B4-BE49-F238E27FC236}">
                <a16:creationId xmlns:a16="http://schemas.microsoft.com/office/drawing/2014/main" id="{427ACA0C-CB6E-22FD-A365-2B2D9CE952D6}"/>
              </a:ext>
            </a:extLst>
          </p:cNvPr>
          <p:cNvSpPr txBox="1"/>
          <p:nvPr/>
        </p:nvSpPr>
        <p:spPr>
          <a:xfrm>
            <a:off x="7010480" y="1856448"/>
            <a:ext cx="4296331" cy="1384995"/>
          </a:xfrm>
          <a:prstGeom prst="rect">
            <a:avLst/>
          </a:prstGeom>
          <a:solidFill>
            <a:srgbClr val="66CFBF"/>
          </a:solidFill>
        </p:spPr>
        <p:txBody>
          <a:bodyPr wrap="square" lIns="91440" tIns="45720" rIns="91440" bIns="45720" rtlCol="0" anchor="t">
            <a:spAutoFit/>
          </a:bodyPr>
          <a:ls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tx1">
                    <a:lumMod val="85000"/>
                    <a:lumOff val="15000"/>
                  </a:schemeClr>
                </a:solidFill>
                <a:ea typeface="+mn-lt"/>
                <a:cs typeface="+mn-lt"/>
              </a:rPr>
              <a:t>lr1: </a:t>
            </a:r>
            <a:r>
              <a:rPr lang="en-US" sz="2800" err="1">
                <a:solidFill>
                  <a:schemeClr val="tx1">
                    <a:lumMod val="85000"/>
                    <a:lumOff val="15000"/>
                  </a:schemeClr>
                </a:solidFill>
                <a:ea typeface="+mn-lt"/>
                <a:cs typeface="+mn-lt"/>
              </a:rPr>
              <a:t>LogisticRegression</a:t>
            </a:r>
            <a:r>
              <a:rPr lang="en-US" sz="2800">
                <a:solidFill>
                  <a:schemeClr val="tx1">
                    <a:lumMod val="85000"/>
                    <a:lumOff val="15000"/>
                  </a:schemeClr>
                </a:solidFill>
                <a:ea typeface="+mn-lt"/>
                <a:cs typeface="+mn-lt"/>
              </a:rPr>
              <a:t>()</a:t>
            </a:r>
            <a:endParaRPr lang="ja-JP" altLang="en-US">
              <a:solidFill>
                <a:schemeClr val="tx1">
                  <a:lumMod val="85000"/>
                  <a:lumOff val="15000"/>
                </a:schemeClr>
              </a:solidFill>
            </a:endParaRPr>
          </a:p>
          <a:p>
            <a:r>
              <a:rPr lang="en-US" sz="2800">
                <a:solidFill>
                  <a:schemeClr val="tx1">
                    <a:lumMod val="85000"/>
                    <a:lumOff val="15000"/>
                  </a:schemeClr>
                </a:solidFill>
                <a:ea typeface="+mn-lt"/>
                <a:cs typeface="+mn-lt"/>
              </a:rPr>
              <a:t>Prediction Accuracy:</a:t>
            </a:r>
            <a:endParaRPr lang="en-US">
              <a:solidFill>
                <a:schemeClr val="tx1">
                  <a:lumMod val="85000"/>
                  <a:lumOff val="15000"/>
                </a:schemeClr>
              </a:solidFill>
            </a:endParaRPr>
          </a:p>
          <a:p>
            <a:r>
              <a:rPr lang="en-US" sz="2800">
                <a:solidFill>
                  <a:schemeClr val="tx1">
                    <a:lumMod val="85000"/>
                    <a:lumOff val="15000"/>
                  </a:schemeClr>
                </a:solidFill>
                <a:ea typeface="+mn-lt"/>
                <a:cs typeface="+mn-lt"/>
              </a:rPr>
              <a:t>0.8715</a:t>
            </a:r>
            <a:endParaRPr lang="en-US">
              <a:solidFill>
                <a:schemeClr val="tx1">
                  <a:lumMod val="85000"/>
                  <a:lumOff val="15000"/>
                </a:schemeClr>
              </a:solidFill>
            </a:endParaRPr>
          </a:p>
        </p:txBody>
      </p:sp>
    </p:spTree>
    <p:extLst>
      <p:ext uri="{BB962C8B-B14F-4D97-AF65-F5344CB8AC3E}">
        <p14:creationId xmlns:p14="http://schemas.microsoft.com/office/powerpoint/2010/main" val="424940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a:extLst>
            <a:ext uri="{FF2B5EF4-FFF2-40B4-BE49-F238E27FC236}">
              <a16:creationId xmlns:a16="http://schemas.microsoft.com/office/drawing/2014/main" id="{E859E7BD-D049-5D31-8E34-FCADF6B4713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809890-54D2-C4B0-D807-D60299BD4295}"/>
              </a:ext>
            </a:extLst>
          </p:cNvPr>
          <p:cNvSpPr/>
          <p:nvPr/>
        </p:nvSpPr>
        <p:spPr>
          <a:xfrm>
            <a:off x="293011" y="204921"/>
            <a:ext cx="11714778" cy="64571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7E7F27FE-7A0F-1544-54CD-CBBFF107F9A8}"/>
              </a:ext>
            </a:extLst>
          </p:cNvPr>
          <p:cNvSpPr txBox="1"/>
          <p:nvPr/>
        </p:nvSpPr>
        <p:spPr>
          <a:xfrm>
            <a:off x="505892" y="371316"/>
            <a:ext cx="5811520" cy="523220"/>
          </a:xfrm>
          <a:prstGeom prst="rect">
            <a:avLst/>
          </a:prstGeom>
          <a:noFill/>
        </p:spPr>
        <p:txBody>
          <a:bodyPr wrap="square" lIns="91440" tIns="45720" rIns="91440" bIns="45720" rtlCol="0" anchor="t">
            <a:spAutoFit/>
          </a:bodyPr>
          <a:lstStyle/>
          <a:p>
            <a:r>
              <a:rPr lang="en-US" sz="2800">
                <a:solidFill>
                  <a:schemeClr val="tx1">
                    <a:lumMod val="85000"/>
                    <a:lumOff val="15000"/>
                  </a:schemeClr>
                </a:solidFill>
                <a:ea typeface="+mn-lt"/>
                <a:cs typeface="+mn-lt"/>
              </a:rPr>
              <a:t>3-2: Multinomial logistic regression</a:t>
            </a:r>
          </a:p>
        </p:txBody>
      </p:sp>
      <p:pic>
        <p:nvPicPr>
          <p:cNvPr id="3" name="Picture 2" descr="A screenshot of a computer code&#10;&#10;Description automatically generated">
            <a:extLst>
              <a:ext uri="{FF2B5EF4-FFF2-40B4-BE49-F238E27FC236}">
                <a16:creationId xmlns:a16="http://schemas.microsoft.com/office/drawing/2014/main" id="{44655523-74EC-3438-630B-65363D92B8F5}"/>
              </a:ext>
            </a:extLst>
          </p:cNvPr>
          <p:cNvPicPr>
            <a:picLocks noChangeAspect="1"/>
          </p:cNvPicPr>
          <p:nvPr/>
        </p:nvPicPr>
        <p:blipFill>
          <a:blip r:embed="rId3"/>
          <a:stretch>
            <a:fillRect/>
          </a:stretch>
        </p:blipFill>
        <p:spPr>
          <a:xfrm>
            <a:off x="633412" y="980722"/>
            <a:ext cx="10925175" cy="5715000"/>
          </a:xfrm>
          <a:prstGeom prst="rect">
            <a:avLst/>
          </a:prstGeom>
        </p:spPr>
      </p:pic>
      <p:sp>
        <p:nvSpPr>
          <p:cNvPr id="4" name="TextBox 7">
            <a:extLst>
              <a:ext uri="{FF2B5EF4-FFF2-40B4-BE49-F238E27FC236}">
                <a16:creationId xmlns:a16="http://schemas.microsoft.com/office/drawing/2014/main" id="{AD84B0AE-149F-4678-0060-1B6AA55BE98A}"/>
              </a:ext>
            </a:extLst>
          </p:cNvPr>
          <p:cNvSpPr txBox="1"/>
          <p:nvPr/>
        </p:nvSpPr>
        <p:spPr>
          <a:xfrm>
            <a:off x="6968916" y="3699103"/>
            <a:ext cx="4296331" cy="1384995"/>
          </a:xfrm>
          <a:prstGeom prst="rect">
            <a:avLst/>
          </a:prstGeom>
          <a:solidFill>
            <a:srgbClr val="66CFBF"/>
          </a:solidFill>
        </p:spPr>
        <p:txBody>
          <a:bodyPr wrap="square" lIns="91440" tIns="45720" rIns="91440" bIns="45720" rtlCol="0" anchor="t">
            <a:spAutoFit/>
          </a:bodyPr>
          <a:ls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a:solidFill>
                  <a:schemeClr val="tx1">
                    <a:lumMod val="85000"/>
                    <a:lumOff val="15000"/>
                  </a:schemeClr>
                </a:solidFill>
                <a:ea typeface="+mn-lt"/>
                <a:cs typeface="+mn-lt"/>
              </a:rPr>
              <a:t>lr2: </a:t>
            </a:r>
            <a:r>
              <a:rPr lang="en-US" sz="2800" err="1">
                <a:solidFill>
                  <a:schemeClr val="tx1">
                    <a:lumMod val="85000"/>
                    <a:lumOff val="15000"/>
                  </a:schemeClr>
                </a:solidFill>
                <a:ea typeface="+mn-lt"/>
                <a:cs typeface="+mn-lt"/>
              </a:rPr>
              <a:t>LogisticRegression</a:t>
            </a:r>
            <a:r>
              <a:rPr lang="en-US" sz="2800">
                <a:solidFill>
                  <a:schemeClr val="tx1">
                    <a:lumMod val="85000"/>
                    <a:lumOff val="15000"/>
                  </a:schemeClr>
                </a:solidFill>
                <a:ea typeface="+mn-lt"/>
                <a:cs typeface="+mn-lt"/>
              </a:rPr>
              <a:t>()</a:t>
            </a:r>
            <a:endParaRPr lang="ja-JP" altLang="en-US">
              <a:solidFill>
                <a:schemeClr val="tx1">
                  <a:lumMod val="85000"/>
                  <a:lumOff val="15000"/>
                </a:schemeClr>
              </a:solidFill>
            </a:endParaRPr>
          </a:p>
          <a:p>
            <a:r>
              <a:rPr lang="en-US" sz="2800">
                <a:solidFill>
                  <a:schemeClr val="tx1">
                    <a:lumMod val="85000"/>
                    <a:lumOff val="15000"/>
                  </a:schemeClr>
                </a:solidFill>
                <a:ea typeface="+mn-lt"/>
                <a:cs typeface="+mn-lt"/>
              </a:rPr>
              <a:t>Prediction Accuracy:</a:t>
            </a:r>
            <a:endParaRPr lang="en-US">
              <a:solidFill>
                <a:schemeClr val="tx1">
                  <a:lumMod val="85000"/>
                  <a:lumOff val="15000"/>
                </a:schemeClr>
              </a:solidFill>
            </a:endParaRPr>
          </a:p>
          <a:p>
            <a:r>
              <a:rPr lang="en-US" sz="2800">
                <a:solidFill>
                  <a:schemeClr val="tx1">
                    <a:lumMod val="85000"/>
                    <a:lumOff val="15000"/>
                  </a:schemeClr>
                </a:solidFill>
                <a:ea typeface="+mn-lt"/>
                <a:cs typeface="+mn-lt"/>
              </a:rPr>
              <a:t>0.6463918213982586</a:t>
            </a:r>
            <a:endParaRPr lang="en-US">
              <a:solidFill>
                <a:schemeClr val="tx1">
                  <a:lumMod val="85000"/>
                  <a:lumOff val="15000"/>
                </a:schemeClr>
              </a:solidFill>
            </a:endParaRPr>
          </a:p>
        </p:txBody>
      </p:sp>
    </p:spTree>
    <p:extLst>
      <p:ext uri="{BB962C8B-B14F-4D97-AF65-F5344CB8AC3E}">
        <p14:creationId xmlns:p14="http://schemas.microsoft.com/office/powerpoint/2010/main" val="282653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878B6-EBE9-F573-3D4C-6379980FA1EF}"/>
              </a:ext>
            </a:extLst>
          </p:cNvPr>
          <p:cNvSpPr/>
          <p:nvPr/>
        </p:nvSpPr>
        <p:spPr>
          <a:xfrm>
            <a:off x="290588" y="335280"/>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latin typeface="Times New Roman"/>
              <a:cs typeface="Times New Roman"/>
            </a:endParaRPr>
          </a:p>
        </p:txBody>
      </p:sp>
      <p:sp>
        <p:nvSpPr>
          <p:cNvPr id="4" name="TextBox 3">
            <a:extLst>
              <a:ext uri="{FF2B5EF4-FFF2-40B4-BE49-F238E27FC236}">
                <a16:creationId xmlns:a16="http://schemas.microsoft.com/office/drawing/2014/main" id="{0AF5FBAF-0F7D-5705-61E7-081438F0CF50}"/>
              </a:ext>
            </a:extLst>
          </p:cNvPr>
          <p:cNvSpPr txBox="1"/>
          <p:nvPr/>
        </p:nvSpPr>
        <p:spPr>
          <a:xfrm>
            <a:off x="512931" y="502979"/>
            <a:ext cx="2103120" cy="523220"/>
          </a:xfrm>
          <a:prstGeom prst="rect">
            <a:avLst/>
          </a:prstGeom>
          <a:noFill/>
        </p:spPr>
        <p:txBody>
          <a:bodyPr wrap="square" lIns="91440" tIns="45720" rIns="91440" bIns="45720" rtlCol="0" anchor="t">
            <a:spAutoFit/>
          </a:bodyPr>
          <a:lstStyle/>
          <a:p>
            <a:r>
              <a:rPr lang="en-JP" sz="2800" b="1">
                <a:latin typeface="Times New Roman"/>
                <a:cs typeface="Times New Roman"/>
              </a:rPr>
              <a:t>CONTENT</a:t>
            </a:r>
          </a:p>
        </p:txBody>
      </p:sp>
      <p:sp>
        <p:nvSpPr>
          <p:cNvPr id="7" name="TextBox 6">
            <a:extLst>
              <a:ext uri="{FF2B5EF4-FFF2-40B4-BE49-F238E27FC236}">
                <a16:creationId xmlns:a16="http://schemas.microsoft.com/office/drawing/2014/main" id="{E2BDD8F3-8CC4-0327-2593-4A3521FFD6CA}"/>
              </a:ext>
            </a:extLst>
          </p:cNvPr>
          <p:cNvSpPr txBox="1"/>
          <p:nvPr/>
        </p:nvSpPr>
        <p:spPr>
          <a:xfrm>
            <a:off x="926494" y="1407140"/>
            <a:ext cx="67056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1</a:t>
            </a:r>
          </a:p>
        </p:txBody>
      </p:sp>
      <p:sp>
        <p:nvSpPr>
          <p:cNvPr id="3" name="TextBox 2">
            <a:extLst>
              <a:ext uri="{FF2B5EF4-FFF2-40B4-BE49-F238E27FC236}">
                <a16:creationId xmlns:a16="http://schemas.microsoft.com/office/drawing/2014/main" id="{3E0002D0-62A7-2241-6667-9D8EB723F80E}"/>
              </a:ext>
            </a:extLst>
          </p:cNvPr>
          <p:cNvSpPr txBox="1"/>
          <p:nvPr/>
        </p:nvSpPr>
        <p:spPr>
          <a:xfrm>
            <a:off x="1729134" y="1434134"/>
            <a:ext cx="2326640" cy="661207"/>
          </a:xfrm>
          <a:prstGeom prst="rect">
            <a:avLst/>
          </a:prstGeom>
          <a:noFill/>
        </p:spPr>
        <p:txBody>
          <a:bodyPr wrap="square" rtlCol="0">
            <a:spAutoFit/>
          </a:bodyPr>
          <a:lstStyle/>
          <a:p>
            <a:pPr>
              <a:lnSpc>
                <a:spcPct val="150000"/>
              </a:lnSpc>
            </a:pPr>
            <a:r>
              <a:rPr lang="en-JP" sz="2800">
                <a:solidFill>
                  <a:srgbClr val="66CFBF"/>
                </a:solidFill>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D1D9727F-26A5-7A3F-6D03-08D96EBF7150}"/>
              </a:ext>
            </a:extLst>
          </p:cNvPr>
          <p:cNvSpPr txBox="1"/>
          <p:nvPr/>
        </p:nvSpPr>
        <p:spPr>
          <a:xfrm>
            <a:off x="4695854" y="1407139"/>
            <a:ext cx="232664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Task 1</a:t>
            </a:r>
          </a:p>
        </p:txBody>
      </p:sp>
      <p:sp>
        <p:nvSpPr>
          <p:cNvPr id="8" name="TextBox 7">
            <a:extLst>
              <a:ext uri="{FF2B5EF4-FFF2-40B4-BE49-F238E27FC236}">
                <a16:creationId xmlns:a16="http://schemas.microsoft.com/office/drawing/2014/main" id="{F0EE3DE3-D617-F486-411A-EF47898BCE85}"/>
              </a:ext>
            </a:extLst>
          </p:cNvPr>
          <p:cNvSpPr txBox="1"/>
          <p:nvPr/>
        </p:nvSpPr>
        <p:spPr>
          <a:xfrm>
            <a:off x="4081174" y="1407139"/>
            <a:ext cx="67056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2</a:t>
            </a:r>
          </a:p>
        </p:txBody>
      </p:sp>
      <p:sp>
        <p:nvSpPr>
          <p:cNvPr id="9" name="TextBox 8">
            <a:extLst>
              <a:ext uri="{FF2B5EF4-FFF2-40B4-BE49-F238E27FC236}">
                <a16:creationId xmlns:a16="http://schemas.microsoft.com/office/drawing/2014/main" id="{B30D7002-A816-3326-1D19-869F32C7666D}"/>
              </a:ext>
            </a:extLst>
          </p:cNvPr>
          <p:cNvSpPr txBox="1"/>
          <p:nvPr/>
        </p:nvSpPr>
        <p:spPr>
          <a:xfrm>
            <a:off x="7662574" y="1434134"/>
            <a:ext cx="232664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Task 2</a:t>
            </a:r>
          </a:p>
        </p:txBody>
      </p:sp>
      <p:sp>
        <p:nvSpPr>
          <p:cNvPr id="10" name="TextBox 9">
            <a:extLst>
              <a:ext uri="{FF2B5EF4-FFF2-40B4-BE49-F238E27FC236}">
                <a16:creationId xmlns:a16="http://schemas.microsoft.com/office/drawing/2014/main" id="{6A9A4D6E-DA1C-3C63-5879-A3510F1A361E}"/>
              </a:ext>
            </a:extLst>
          </p:cNvPr>
          <p:cNvSpPr txBox="1"/>
          <p:nvPr/>
        </p:nvSpPr>
        <p:spPr>
          <a:xfrm>
            <a:off x="7047894" y="1434134"/>
            <a:ext cx="67056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3</a:t>
            </a:r>
          </a:p>
        </p:txBody>
      </p:sp>
      <p:sp>
        <p:nvSpPr>
          <p:cNvPr id="11" name="TextBox 10">
            <a:extLst>
              <a:ext uri="{FF2B5EF4-FFF2-40B4-BE49-F238E27FC236}">
                <a16:creationId xmlns:a16="http://schemas.microsoft.com/office/drawing/2014/main" id="{33EDCBB0-6EDB-0185-355B-3B0F6303CA77}"/>
              </a:ext>
            </a:extLst>
          </p:cNvPr>
          <p:cNvSpPr txBox="1"/>
          <p:nvPr/>
        </p:nvSpPr>
        <p:spPr>
          <a:xfrm>
            <a:off x="982374" y="3927072"/>
            <a:ext cx="67056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4</a:t>
            </a:r>
          </a:p>
        </p:txBody>
      </p:sp>
      <p:sp>
        <p:nvSpPr>
          <p:cNvPr id="12" name="TextBox 11">
            <a:extLst>
              <a:ext uri="{FF2B5EF4-FFF2-40B4-BE49-F238E27FC236}">
                <a16:creationId xmlns:a16="http://schemas.microsoft.com/office/drawing/2014/main" id="{010E3446-99E7-A56E-10E9-5C7FAFFAD9CA}"/>
              </a:ext>
            </a:extLst>
          </p:cNvPr>
          <p:cNvSpPr txBox="1"/>
          <p:nvPr/>
        </p:nvSpPr>
        <p:spPr>
          <a:xfrm>
            <a:off x="1785014" y="3954066"/>
            <a:ext cx="232664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Task 3</a:t>
            </a:r>
          </a:p>
        </p:txBody>
      </p:sp>
      <p:sp>
        <p:nvSpPr>
          <p:cNvPr id="13" name="TextBox 12">
            <a:extLst>
              <a:ext uri="{FF2B5EF4-FFF2-40B4-BE49-F238E27FC236}">
                <a16:creationId xmlns:a16="http://schemas.microsoft.com/office/drawing/2014/main" id="{D9BAA36C-50D3-5842-E2BA-AAF38A0CF269}"/>
              </a:ext>
            </a:extLst>
          </p:cNvPr>
          <p:cNvSpPr txBox="1"/>
          <p:nvPr/>
        </p:nvSpPr>
        <p:spPr>
          <a:xfrm>
            <a:off x="4751734" y="3927071"/>
            <a:ext cx="2326640" cy="661207"/>
          </a:xfrm>
          <a:prstGeom prst="rect">
            <a:avLst/>
          </a:prstGeom>
          <a:noFill/>
        </p:spPr>
        <p:txBody>
          <a:bodyPr wrap="square" lIns="91440" tIns="45720" rIns="91440" bIns="45720" rtlCol="0" anchor="t">
            <a:spAutoFit/>
          </a:bodyPr>
          <a:lstStyle/>
          <a:p>
            <a:pPr>
              <a:lnSpc>
                <a:spcPct val="150000"/>
              </a:lnSpc>
            </a:pPr>
            <a:r>
              <a:rPr lang="ja-JP" altLang="en-US" sz="2800">
                <a:solidFill>
                  <a:srgbClr val="66CFBF"/>
                </a:solidFill>
                <a:latin typeface="Times New Roman"/>
                <a:ea typeface="游ゴシック"/>
                <a:cs typeface="Times New Roman"/>
              </a:rPr>
              <a:t>Wrap up</a:t>
            </a:r>
            <a:endParaRPr lang="ja-JP" altLang="en-US" sz="2800">
              <a:solidFill>
                <a:srgbClr val="66CFBF"/>
              </a:solidFill>
              <a:latin typeface="Times New Roman"/>
              <a:cs typeface="Times New Roman"/>
            </a:endParaRPr>
          </a:p>
        </p:txBody>
      </p:sp>
      <p:sp>
        <p:nvSpPr>
          <p:cNvPr id="14" name="TextBox 13">
            <a:extLst>
              <a:ext uri="{FF2B5EF4-FFF2-40B4-BE49-F238E27FC236}">
                <a16:creationId xmlns:a16="http://schemas.microsoft.com/office/drawing/2014/main" id="{2CC84919-6518-6BEB-CDD1-053CF83416F8}"/>
              </a:ext>
            </a:extLst>
          </p:cNvPr>
          <p:cNvSpPr txBox="1"/>
          <p:nvPr/>
        </p:nvSpPr>
        <p:spPr>
          <a:xfrm>
            <a:off x="4137054" y="3927071"/>
            <a:ext cx="670560" cy="661207"/>
          </a:xfrm>
          <a:prstGeom prst="rect">
            <a:avLst/>
          </a:prstGeom>
          <a:noFill/>
        </p:spPr>
        <p:txBody>
          <a:bodyPr wrap="square" lIns="91440" tIns="45720" rIns="91440" bIns="45720" rtlCol="0" anchor="t">
            <a:spAutoFit/>
          </a:bodyPr>
          <a:lstStyle/>
          <a:p>
            <a:pPr>
              <a:lnSpc>
                <a:spcPct val="150000"/>
              </a:lnSpc>
            </a:pPr>
            <a:r>
              <a:rPr lang="en-JP" sz="2800">
                <a:solidFill>
                  <a:srgbClr val="66CFBF"/>
                </a:solidFill>
                <a:latin typeface="Times New Roman"/>
                <a:cs typeface="Times New Roman"/>
              </a:rPr>
              <a:t>5</a:t>
            </a:r>
          </a:p>
        </p:txBody>
      </p:sp>
      <p:cxnSp>
        <p:nvCxnSpPr>
          <p:cNvPr id="18" name="Straight Connector 17">
            <a:extLst>
              <a:ext uri="{FF2B5EF4-FFF2-40B4-BE49-F238E27FC236}">
                <a16:creationId xmlns:a16="http://schemas.microsoft.com/office/drawing/2014/main" id="{E5FDF6BB-C395-5003-D496-581A8B8C4D07}"/>
              </a:ext>
            </a:extLst>
          </p:cNvPr>
          <p:cNvCxnSpPr/>
          <p:nvPr/>
        </p:nvCxnSpPr>
        <p:spPr>
          <a:xfrm>
            <a:off x="1597054" y="1310640"/>
            <a:ext cx="0" cy="2118360"/>
          </a:xfrm>
          <a:prstGeom prst="line">
            <a:avLst/>
          </a:prstGeom>
          <a:ln>
            <a:solidFill>
              <a:srgbClr val="66CFB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E7682CA-1964-5C65-2E70-E9C5C310DEF4}"/>
              </a:ext>
            </a:extLst>
          </p:cNvPr>
          <p:cNvCxnSpPr/>
          <p:nvPr/>
        </p:nvCxnSpPr>
        <p:spPr>
          <a:xfrm>
            <a:off x="4695854" y="1310640"/>
            <a:ext cx="0" cy="2118360"/>
          </a:xfrm>
          <a:prstGeom prst="line">
            <a:avLst/>
          </a:prstGeom>
          <a:ln>
            <a:solidFill>
              <a:srgbClr val="66CFBF"/>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3EA34AE-263A-100D-735A-A451ECC2E338}"/>
              </a:ext>
            </a:extLst>
          </p:cNvPr>
          <p:cNvCxnSpPr/>
          <p:nvPr/>
        </p:nvCxnSpPr>
        <p:spPr>
          <a:xfrm>
            <a:off x="7662574" y="1310640"/>
            <a:ext cx="0" cy="2118360"/>
          </a:xfrm>
          <a:prstGeom prst="line">
            <a:avLst/>
          </a:prstGeom>
          <a:ln>
            <a:solidFill>
              <a:srgbClr val="66CFBF"/>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704F5A3A-473F-11E1-30E5-5C79F8CEDF6E}"/>
              </a:ext>
            </a:extLst>
          </p:cNvPr>
          <p:cNvCxnSpPr/>
          <p:nvPr/>
        </p:nvCxnSpPr>
        <p:spPr>
          <a:xfrm>
            <a:off x="1607214" y="4038301"/>
            <a:ext cx="0" cy="2118360"/>
          </a:xfrm>
          <a:prstGeom prst="line">
            <a:avLst/>
          </a:prstGeom>
          <a:ln>
            <a:solidFill>
              <a:srgbClr val="66CFB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6D7360F2-603C-E1BF-5CF5-32BD4028EB43}"/>
              </a:ext>
            </a:extLst>
          </p:cNvPr>
          <p:cNvCxnSpPr/>
          <p:nvPr/>
        </p:nvCxnSpPr>
        <p:spPr>
          <a:xfrm>
            <a:off x="4700934" y="4038301"/>
            <a:ext cx="0" cy="2118360"/>
          </a:xfrm>
          <a:prstGeom prst="line">
            <a:avLst/>
          </a:prstGeom>
          <a:ln>
            <a:solidFill>
              <a:srgbClr val="66CFBF"/>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22F69A8F-7B5A-3405-C9CE-1CBC27852DDB}"/>
              </a:ext>
            </a:extLst>
          </p:cNvPr>
          <p:cNvSpPr txBox="1"/>
          <p:nvPr/>
        </p:nvSpPr>
        <p:spPr>
          <a:xfrm>
            <a:off x="1786062" y="2006953"/>
            <a:ext cx="2257909" cy="384464"/>
          </a:xfrm>
          <a:prstGeom prst="rect">
            <a:avLst/>
          </a:prstGeom>
          <a:noFill/>
        </p:spPr>
        <p:txBody>
          <a:bodyPr wrap="square" lIns="91440" tIns="45720" rIns="91440" bIns="45720" rtlCol="0" anchor="t">
            <a:spAutoFit/>
          </a:bodyPr>
          <a:lstStyle/>
          <a:p>
            <a:pPr>
              <a:lnSpc>
                <a:spcPct val="150000"/>
              </a:lnSpc>
            </a:pPr>
            <a:r>
              <a:rPr lang="en-US" sz="1400">
                <a:solidFill>
                  <a:schemeClr val="tx1">
                    <a:lumMod val="85000"/>
                    <a:lumOff val="15000"/>
                  </a:schemeClr>
                </a:solidFill>
                <a:latin typeface="Times New Roman"/>
                <a:ea typeface="+mn-lt"/>
                <a:cs typeface="Times New Roman"/>
              </a:rPr>
              <a:t>content</a:t>
            </a:r>
            <a:endParaRPr lang="ja-JP" altLang="en-US">
              <a:latin typeface="Times New Roman"/>
              <a:cs typeface="Times New Roman"/>
            </a:endParaRPr>
          </a:p>
        </p:txBody>
      </p:sp>
      <p:sp>
        <p:nvSpPr>
          <p:cNvPr id="25" name="TextBox 24">
            <a:extLst>
              <a:ext uri="{FF2B5EF4-FFF2-40B4-BE49-F238E27FC236}">
                <a16:creationId xmlns:a16="http://schemas.microsoft.com/office/drawing/2014/main" id="{4CF849A2-494D-907F-009D-CD63FEF8DB92}"/>
              </a:ext>
            </a:extLst>
          </p:cNvPr>
          <p:cNvSpPr txBox="1"/>
          <p:nvPr/>
        </p:nvSpPr>
        <p:spPr>
          <a:xfrm>
            <a:off x="1792637" y="4592926"/>
            <a:ext cx="2089820" cy="613117"/>
          </a:xfrm>
          <a:prstGeom prst="rect">
            <a:avLst/>
          </a:prstGeom>
          <a:noFill/>
        </p:spPr>
        <p:txBody>
          <a:bodyPr wrap="square" lIns="91440" tIns="45720" rIns="91440" bIns="45720" rtlCol="0" anchor="t">
            <a:spAutoFit/>
          </a:bodyPr>
          <a:lstStyle/>
          <a:p>
            <a:pPr>
              <a:lnSpc>
                <a:spcPct val="150000"/>
              </a:lnSpc>
            </a:pPr>
            <a:r>
              <a:rPr lang="en-US" sz="1200">
                <a:latin typeface="Times New Roman"/>
                <a:ea typeface="+mn-lt"/>
                <a:cs typeface="Times New Roman"/>
              </a:rPr>
              <a:t>logistic regression</a:t>
            </a:r>
            <a:endParaRPr lang="ja-JP" altLang="en-US" sz="1200">
              <a:latin typeface="Times New Roman"/>
              <a:ea typeface="游ゴシック" panose="020B0400000000000000" pitchFamily="34" charset="-128"/>
              <a:cs typeface="Times New Roman"/>
            </a:endParaRPr>
          </a:p>
          <a:p>
            <a:pPr>
              <a:lnSpc>
                <a:spcPct val="150000"/>
              </a:lnSpc>
            </a:pPr>
            <a:r>
              <a:rPr lang="en-US" sz="1200">
                <a:latin typeface="Times New Roman"/>
                <a:ea typeface="+mn-lt"/>
                <a:cs typeface="Times New Roman"/>
              </a:rPr>
              <a:t>multinomial logistic regression</a:t>
            </a:r>
            <a:endParaRPr lang="ja-JP" altLang="en-US" sz="1200">
              <a:latin typeface="Times New Roman"/>
              <a:ea typeface="游ゴシック"/>
              <a:cs typeface="Times New Roman"/>
            </a:endParaRPr>
          </a:p>
        </p:txBody>
      </p:sp>
      <p:sp>
        <p:nvSpPr>
          <p:cNvPr id="26" name="TextBox 25">
            <a:extLst>
              <a:ext uri="{FF2B5EF4-FFF2-40B4-BE49-F238E27FC236}">
                <a16:creationId xmlns:a16="http://schemas.microsoft.com/office/drawing/2014/main" id="{F4B11C4F-2401-AE61-4140-23396C4B9602}"/>
              </a:ext>
            </a:extLst>
          </p:cNvPr>
          <p:cNvSpPr txBox="1"/>
          <p:nvPr/>
        </p:nvSpPr>
        <p:spPr>
          <a:xfrm>
            <a:off x="4777134" y="2006953"/>
            <a:ext cx="1742438" cy="1677126"/>
          </a:xfrm>
          <a:prstGeom prst="rect">
            <a:avLst/>
          </a:prstGeom>
          <a:noFill/>
        </p:spPr>
        <p:txBody>
          <a:bodyPr wrap="square" lIns="91440" tIns="45720" rIns="91440" bIns="45720" rtlCol="0" anchor="t">
            <a:spAutoFit/>
          </a:bodyPr>
          <a:lstStyle/>
          <a:p>
            <a:pPr>
              <a:lnSpc>
                <a:spcPct val="150000"/>
              </a:lnSpc>
            </a:pPr>
            <a:r>
              <a:rPr lang="en-US" sz="1400">
                <a:solidFill>
                  <a:schemeClr val="tx1">
                    <a:lumMod val="85000"/>
                    <a:lumOff val="15000"/>
                  </a:schemeClr>
                </a:solidFill>
                <a:latin typeface="Times New Roman"/>
                <a:ea typeface="+mn-lt"/>
                <a:cs typeface="Times New Roman"/>
              </a:rPr>
              <a:t>Text Mining </a:t>
            </a:r>
            <a:endParaRPr lang="ja-JP" altLang="en-US">
              <a:solidFill>
                <a:schemeClr val="tx1">
                  <a:lumMod val="85000"/>
                  <a:lumOff val="15000"/>
                </a:schemeClr>
              </a:solidFill>
              <a:latin typeface="Times New Roman"/>
              <a:ea typeface="游ゴシック" panose="020B0400000000000000" pitchFamily="34" charset="-128"/>
              <a:cs typeface="Times New Roman"/>
            </a:endParaRPr>
          </a:p>
          <a:p>
            <a:pPr>
              <a:lnSpc>
                <a:spcPct val="150000"/>
              </a:lnSpc>
            </a:pPr>
            <a:r>
              <a:rPr lang="en-US" sz="1400">
                <a:solidFill>
                  <a:schemeClr val="tx1">
                    <a:lumMod val="85000"/>
                    <a:lumOff val="15000"/>
                  </a:schemeClr>
                </a:solidFill>
                <a:latin typeface="Times New Roman"/>
                <a:ea typeface="+mn-lt"/>
                <a:cs typeface="Times New Roman"/>
              </a:rPr>
              <a:t>Text Classification Text Clustering  Sentiment Analysis</a:t>
            </a:r>
            <a:endParaRPr lang="ja-JP" altLang="en-US">
              <a:solidFill>
                <a:schemeClr val="tx1">
                  <a:lumMod val="85000"/>
                  <a:lumOff val="15000"/>
                </a:schemeClr>
              </a:solidFill>
              <a:latin typeface="Times New Roman"/>
              <a:ea typeface="游ゴシック"/>
              <a:cs typeface="Times New Roman"/>
            </a:endParaRPr>
          </a:p>
        </p:txBody>
      </p:sp>
      <p:sp>
        <p:nvSpPr>
          <p:cNvPr id="27" name="TextBox 26">
            <a:extLst>
              <a:ext uri="{FF2B5EF4-FFF2-40B4-BE49-F238E27FC236}">
                <a16:creationId xmlns:a16="http://schemas.microsoft.com/office/drawing/2014/main" id="{7A727423-8AAB-B311-EF4C-255E1BCCA6F1}"/>
              </a:ext>
            </a:extLst>
          </p:cNvPr>
          <p:cNvSpPr txBox="1"/>
          <p:nvPr/>
        </p:nvSpPr>
        <p:spPr>
          <a:xfrm>
            <a:off x="7687974" y="2011409"/>
            <a:ext cx="2464332" cy="1721112"/>
          </a:xfrm>
          <a:prstGeom prst="rect">
            <a:avLst/>
          </a:prstGeom>
          <a:noFill/>
        </p:spPr>
        <p:txBody>
          <a:bodyPr wrap="square" lIns="91440" tIns="45720" rIns="91440" bIns="45720" rtlCol="0" anchor="t">
            <a:spAutoFit/>
          </a:bodyPr>
          <a:lstStyle/>
          <a:p>
            <a:pPr>
              <a:lnSpc>
                <a:spcPct val="150000"/>
              </a:lnSpc>
            </a:pPr>
            <a:r>
              <a:rPr lang="en-US" sz="1200">
                <a:solidFill>
                  <a:schemeClr val="tx1">
                    <a:lumMod val="85000"/>
                    <a:lumOff val="15000"/>
                  </a:schemeClr>
                </a:solidFill>
                <a:latin typeface="Times New Roman"/>
                <a:ea typeface="+mn-lt"/>
                <a:cs typeface="Times New Roman"/>
              </a:rPr>
              <a:t>Data loading</a:t>
            </a:r>
            <a:endParaRPr lang="ja-JP" altLang="en-US" sz="1200">
              <a:solidFill>
                <a:schemeClr val="tx1">
                  <a:lumMod val="85000"/>
                  <a:lumOff val="15000"/>
                </a:schemeClr>
              </a:solidFill>
              <a:latin typeface="Times New Roman"/>
              <a:ea typeface="游ゴシック" panose="020B0400000000000000" pitchFamily="34" charset="-128"/>
              <a:cs typeface="Times New Roman"/>
            </a:endParaRPr>
          </a:p>
          <a:p>
            <a:pPr>
              <a:lnSpc>
                <a:spcPct val="150000"/>
              </a:lnSpc>
            </a:pPr>
            <a:r>
              <a:rPr lang="en-US" sz="1200">
                <a:solidFill>
                  <a:schemeClr val="tx1">
                    <a:lumMod val="85000"/>
                    <a:lumOff val="15000"/>
                  </a:schemeClr>
                </a:solidFill>
                <a:latin typeface="Times New Roman"/>
                <a:ea typeface="+mn-lt"/>
                <a:cs typeface="Times New Roman"/>
              </a:rPr>
              <a:t>Sanity Checks</a:t>
            </a:r>
            <a:endParaRPr lang="ja-JP" altLang="en-US" sz="1200">
              <a:solidFill>
                <a:schemeClr val="tx1">
                  <a:lumMod val="85000"/>
                  <a:lumOff val="15000"/>
                </a:schemeClr>
              </a:solidFill>
              <a:latin typeface="Times New Roman"/>
              <a:ea typeface="游ゴシック"/>
              <a:cs typeface="Times New Roman"/>
            </a:endParaRPr>
          </a:p>
          <a:p>
            <a:pPr>
              <a:lnSpc>
                <a:spcPct val="150000"/>
              </a:lnSpc>
            </a:pPr>
            <a:r>
              <a:rPr lang="en-US" sz="1200">
                <a:solidFill>
                  <a:schemeClr val="tx1">
                    <a:lumMod val="85000"/>
                    <a:lumOff val="15000"/>
                  </a:schemeClr>
                </a:solidFill>
                <a:latin typeface="Times New Roman"/>
                <a:ea typeface="+mn-lt"/>
                <a:cs typeface="Times New Roman"/>
              </a:rPr>
              <a:t>Initial Visualizations</a:t>
            </a:r>
          </a:p>
          <a:p>
            <a:pPr>
              <a:lnSpc>
                <a:spcPct val="150000"/>
              </a:lnSpc>
            </a:pPr>
            <a:r>
              <a:rPr lang="en-US" sz="1200">
                <a:solidFill>
                  <a:schemeClr val="tx1">
                    <a:lumMod val="85000"/>
                    <a:lumOff val="15000"/>
                  </a:schemeClr>
                </a:solidFill>
                <a:latin typeface="Times New Roman"/>
                <a:ea typeface="+mn-lt"/>
                <a:cs typeface="Times New Roman"/>
              </a:rPr>
              <a:t>Sentiment Classification</a:t>
            </a:r>
          </a:p>
          <a:p>
            <a:pPr>
              <a:lnSpc>
                <a:spcPct val="150000"/>
              </a:lnSpc>
            </a:pPr>
            <a:r>
              <a:rPr lang="en-US" sz="1200">
                <a:solidFill>
                  <a:schemeClr val="tx1">
                    <a:lumMod val="85000"/>
                    <a:lumOff val="15000"/>
                  </a:schemeClr>
                </a:solidFill>
                <a:latin typeface="Times New Roman"/>
                <a:ea typeface="+mn-lt"/>
                <a:cs typeface="Times New Roman"/>
              </a:rPr>
              <a:t>Word Clouds</a:t>
            </a:r>
            <a:endParaRPr lang="en-US" sz="1200">
              <a:solidFill>
                <a:schemeClr val="tx1">
                  <a:lumMod val="85000"/>
                  <a:lumOff val="15000"/>
                </a:schemeClr>
              </a:solidFill>
              <a:latin typeface="Times New Roman"/>
              <a:cs typeface="Times New Roman"/>
            </a:endParaRPr>
          </a:p>
          <a:p>
            <a:pPr>
              <a:lnSpc>
                <a:spcPct val="150000"/>
              </a:lnSpc>
            </a:pPr>
            <a:endParaRPr lang="en-US" altLang="ja-JP" sz="1200">
              <a:solidFill>
                <a:schemeClr val="tx1">
                  <a:lumMod val="85000"/>
                  <a:lumOff val="15000"/>
                </a:schemeClr>
              </a:solidFill>
              <a:latin typeface="Times New Roman"/>
              <a:ea typeface="+mn-lt"/>
              <a:cs typeface="Times New Roman"/>
            </a:endParaRPr>
          </a:p>
        </p:txBody>
      </p:sp>
    </p:spTree>
    <p:extLst>
      <p:ext uri="{BB962C8B-B14F-4D97-AF65-F5344CB8AC3E}">
        <p14:creationId xmlns:p14="http://schemas.microsoft.com/office/powerpoint/2010/main" val="2542672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c 27">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rgbClr val="66CFBF"/>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図 8">
            <a:extLst>
              <a:ext uri="{FF2B5EF4-FFF2-40B4-BE49-F238E27FC236}">
                <a16:creationId xmlns:a16="http://schemas.microsoft.com/office/drawing/2014/main" id="{BA5E0BD2-0782-0E0D-3D02-C12C0F4208A7}"/>
              </a:ext>
            </a:extLst>
          </p:cNvPr>
          <p:cNvPicPr>
            <a:picLocks noChangeAspect="1"/>
          </p:cNvPicPr>
          <p:nvPr/>
        </p:nvPicPr>
        <p:blipFill rotWithShape="1">
          <a:blip r:embed="rId3"/>
          <a:srcRect t="32788" r="-1" b="9712"/>
          <a:stretch/>
        </p:blipFill>
        <p:spPr>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4" name="TextBox 3">
            <a:extLst>
              <a:ext uri="{FF2B5EF4-FFF2-40B4-BE49-F238E27FC236}">
                <a16:creationId xmlns:a16="http://schemas.microsoft.com/office/drawing/2014/main" id="{0AF5FBAF-0F7D-5705-61E7-081438F0CF50}"/>
              </a:ext>
            </a:extLst>
          </p:cNvPr>
          <p:cNvSpPr txBox="1"/>
          <p:nvPr/>
        </p:nvSpPr>
        <p:spPr>
          <a:xfrm>
            <a:off x="860742" y="754840"/>
            <a:ext cx="4001034" cy="27577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ja-JP" sz="6000" kern="1200">
                <a:solidFill>
                  <a:srgbClr val="66CFBF"/>
                </a:solidFill>
                <a:latin typeface="+mj-lt"/>
                <a:ea typeface="游ゴシック Light"/>
                <a:cs typeface="+mj-cs"/>
              </a:rPr>
              <a:t>Wrap up</a:t>
            </a:r>
          </a:p>
        </p:txBody>
      </p:sp>
      <p:pic>
        <p:nvPicPr>
          <p:cNvPr id="6" name="図 5">
            <a:extLst>
              <a:ext uri="{FF2B5EF4-FFF2-40B4-BE49-F238E27FC236}">
                <a16:creationId xmlns:a16="http://schemas.microsoft.com/office/drawing/2014/main" id="{E6907473-0DFA-61B5-A6C2-B2EA8D7D2881}"/>
              </a:ext>
            </a:extLst>
          </p:cNvPr>
          <p:cNvPicPr>
            <a:picLocks noChangeAspect="1"/>
          </p:cNvPicPr>
          <p:nvPr/>
        </p:nvPicPr>
        <p:blipFill rotWithShape="1">
          <a:blip r:embed="rId4"/>
          <a:srcRect r="5224" b="4"/>
          <a:stretch/>
        </p:blipFill>
        <p:spPr>
          <a:xfrm>
            <a:off x="8610600" y="1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Tree>
    <p:extLst>
      <p:ext uri="{BB962C8B-B14F-4D97-AF65-F5344CB8AC3E}">
        <p14:creationId xmlns:p14="http://schemas.microsoft.com/office/powerpoint/2010/main" val="318679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A878B6-EBE9-F573-3D4C-6379980FA1EF}"/>
              </a:ext>
            </a:extLst>
          </p:cNvPr>
          <p:cNvSpPr/>
          <p:nvPr/>
        </p:nvSpPr>
        <p:spPr>
          <a:xfrm>
            <a:off x="0" y="0"/>
            <a:ext cx="6197600" cy="69134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Box 2">
            <a:extLst>
              <a:ext uri="{FF2B5EF4-FFF2-40B4-BE49-F238E27FC236}">
                <a16:creationId xmlns:a16="http://schemas.microsoft.com/office/drawing/2014/main" id="{6AACD68B-C6C9-7DB8-8211-FC9CBD95D944}"/>
              </a:ext>
            </a:extLst>
          </p:cNvPr>
          <p:cNvSpPr txBox="1"/>
          <p:nvPr/>
        </p:nvSpPr>
        <p:spPr>
          <a:xfrm>
            <a:off x="5293360" y="2976880"/>
            <a:ext cx="8392160" cy="2554545"/>
          </a:xfrm>
          <a:prstGeom prst="rect">
            <a:avLst/>
          </a:prstGeom>
          <a:noFill/>
        </p:spPr>
        <p:txBody>
          <a:bodyPr wrap="square" rtlCol="0">
            <a:spAutoFit/>
          </a:bodyPr>
          <a:lstStyle/>
          <a:p>
            <a:r>
              <a:rPr lang="en-JP" sz="8000">
                <a:latin typeface="Times New Roman" panose="02020603050405020304" pitchFamily="18" charset="0"/>
                <a:cs typeface="Times New Roman" panose="02020603050405020304" pitchFamily="18" charset="0"/>
              </a:rPr>
              <a:t>Thank you for listening</a:t>
            </a:r>
          </a:p>
        </p:txBody>
      </p:sp>
    </p:spTree>
    <p:extLst>
      <p:ext uri="{BB962C8B-B14F-4D97-AF65-F5344CB8AC3E}">
        <p14:creationId xmlns:p14="http://schemas.microsoft.com/office/powerpoint/2010/main" val="2973918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EEAF9E-4EF0-1627-0319-8DE507E7460D}"/>
              </a:ext>
            </a:extLst>
          </p:cNvPr>
          <p:cNvSpPr txBox="1"/>
          <p:nvPr/>
        </p:nvSpPr>
        <p:spPr>
          <a:xfrm>
            <a:off x="376495" y="192657"/>
            <a:ext cx="11059255" cy="523220"/>
          </a:xfrm>
          <a:prstGeom prst="rect">
            <a:avLst/>
          </a:prstGeom>
          <a:solidFill>
            <a:schemeClr val="bg1"/>
          </a:solid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Introduction: </a:t>
            </a:r>
            <a:endParaRPr lang="en-US" altLang="ja-JP" sz="2800" b="1">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sp>
        <p:nvSpPr>
          <p:cNvPr id="3" name="TextBox 2">
            <a:extLst>
              <a:ext uri="{FF2B5EF4-FFF2-40B4-BE49-F238E27FC236}">
                <a16:creationId xmlns:a16="http://schemas.microsoft.com/office/drawing/2014/main" id="{69DD9F0C-238D-819C-56B9-267F215640C7}"/>
              </a:ext>
            </a:extLst>
          </p:cNvPr>
          <p:cNvSpPr txBox="1"/>
          <p:nvPr/>
        </p:nvSpPr>
        <p:spPr>
          <a:xfrm>
            <a:off x="386392" y="792326"/>
            <a:ext cx="11053313" cy="2062103"/>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D0D0D"/>
                </a:solidFill>
                <a:ea typeface="+mn-lt"/>
                <a:cs typeface="+mn-lt"/>
              </a:rPr>
              <a:t>This project aims to showcase advanced proficiency in text mining, particularly focusing on sentiment analysis using Python. The dataset comprises two detailed files containing information on 212,404 unique books available on Amazon from 1996 to 2014. With a vast dataset of 142.8 million reviews spanning May 1996 to July 2014, this project provides a substantial textual resource.</a:t>
            </a:r>
            <a:endParaRPr lang="en-US" sz="1400"/>
          </a:p>
          <a:p>
            <a:r>
              <a:rPr lang="en-US" sz="1400">
                <a:solidFill>
                  <a:srgbClr val="0D0D0D"/>
                </a:solidFill>
                <a:ea typeface="+mn-lt"/>
                <a:cs typeface="+mn-lt"/>
              </a:rPr>
              <a:t>The structured data is divided into two main files: one concentrating on reviews, encompassing critical details such as book ID, title, price, user information, and the review content; the other file delving into comprehensive book details, including title, description, authors, cover image URLs, and additional pertinent information.</a:t>
            </a:r>
            <a:endParaRPr lang="en-US" sz="1400"/>
          </a:p>
          <a:p>
            <a:r>
              <a:rPr lang="en-US" sz="1400">
                <a:solidFill>
                  <a:srgbClr val="0D0D0D"/>
                </a:solidFill>
                <a:ea typeface="+mn-lt"/>
                <a:cs typeface="+mn-lt"/>
              </a:rPr>
              <a:t>Throughout the project, the goal is to extract meaningful insights from this extensive textual dataset, utilizing various text mining techniques, with a specific emphasis on sentiment analysis using the Python programming language.</a:t>
            </a:r>
            <a:endParaRPr lang="en-US" sz="1400"/>
          </a:p>
          <a:p>
            <a:endParaRPr lang="en-US" sz="1600">
              <a:solidFill>
                <a:srgbClr val="0D0D0D"/>
              </a:solidFill>
            </a:endParaRPr>
          </a:p>
        </p:txBody>
      </p:sp>
      <p:sp>
        <p:nvSpPr>
          <p:cNvPr id="4" name="TextBox 3">
            <a:extLst>
              <a:ext uri="{FF2B5EF4-FFF2-40B4-BE49-F238E27FC236}">
                <a16:creationId xmlns:a16="http://schemas.microsoft.com/office/drawing/2014/main" id="{F2957F75-872B-C701-F1BA-34482E16C559}"/>
              </a:ext>
            </a:extLst>
          </p:cNvPr>
          <p:cNvSpPr txBox="1"/>
          <p:nvPr/>
        </p:nvSpPr>
        <p:spPr>
          <a:xfrm>
            <a:off x="380775" y="3012956"/>
            <a:ext cx="11053313" cy="332398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D0D0D"/>
                </a:solidFill>
                <a:ea typeface="+mn-lt"/>
                <a:cs typeface="+mn-lt"/>
              </a:rPr>
              <a:t>To accomplish the stated objective, the entire project is segmented into three tasks:</a:t>
            </a:r>
            <a:endParaRPr lang="en-US" sz="1400"/>
          </a:p>
          <a:p>
            <a:endParaRPr lang="en-US" sz="1400">
              <a:solidFill>
                <a:srgbClr val="0D0D0D"/>
              </a:solidFill>
              <a:ea typeface="+mn-lt"/>
              <a:cs typeface="+mn-lt"/>
            </a:endParaRPr>
          </a:p>
          <a:p>
            <a:r>
              <a:rPr lang="en-US" sz="1400" b="1">
                <a:solidFill>
                  <a:srgbClr val="0D0D0D"/>
                </a:solidFill>
                <a:ea typeface="+mn-lt"/>
                <a:cs typeface="+mn-lt"/>
              </a:rPr>
              <a:t>1.Conceptual Understanding:</a:t>
            </a:r>
            <a:r>
              <a:rPr lang="en-US" sz="1400">
                <a:solidFill>
                  <a:srgbClr val="0D0D0D"/>
                </a:solidFill>
                <a:ea typeface="+mn-lt"/>
                <a:cs typeface="+mn-lt"/>
              </a:rPr>
              <a:t> Our initial focus is on acquiring a solid grasp of the fundamental concepts essential to text mining. We will delve into the basics of text mining, exploring the nuances of text classification, text clustering, and sentiment analysis. By establishing a robust understanding of these concepts, we set the stage for the subsequent phases of our project.</a:t>
            </a:r>
            <a:endParaRPr lang="en-US" sz="1400">
              <a:solidFill>
                <a:srgbClr val="0D0D0D"/>
              </a:solidFill>
            </a:endParaRPr>
          </a:p>
          <a:p>
            <a:endParaRPr lang="en-US" sz="1400">
              <a:solidFill>
                <a:srgbClr val="0D0D0D"/>
              </a:solidFill>
              <a:ea typeface="+mn-lt"/>
              <a:cs typeface="+mn-lt"/>
            </a:endParaRPr>
          </a:p>
          <a:p>
            <a:r>
              <a:rPr lang="en-US" sz="1400" b="1">
                <a:solidFill>
                  <a:srgbClr val="0D0D0D"/>
                </a:solidFill>
                <a:ea typeface="+mn-lt"/>
                <a:cs typeface="+mn-lt"/>
              </a:rPr>
              <a:t>2.Practical Applications and Data Exploration: </a:t>
            </a:r>
            <a:r>
              <a:rPr lang="en-US" sz="1400">
                <a:solidFill>
                  <a:srgbClr val="0D0D0D"/>
                </a:solidFill>
                <a:ea typeface="+mn-lt"/>
                <a:cs typeface="+mn-lt"/>
              </a:rPr>
              <a:t>Next, we will put our knowledge into action with real-world data. Tasks include data cleansing to ensure organized information, classifying reviews into positive and negative sentiments, and generating meaningful visualizations like word clouds. This phase aims to enhance our understanding of the reviews' content through practical applications.</a:t>
            </a:r>
            <a:endParaRPr lang="en-US" sz="1400">
              <a:solidFill>
                <a:srgbClr val="0D0D0D"/>
              </a:solidFill>
            </a:endParaRPr>
          </a:p>
          <a:p>
            <a:endParaRPr lang="en-US" sz="1400">
              <a:solidFill>
                <a:srgbClr val="0D0D0D"/>
              </a:solidFill>
              <a:ea typeface="+mn-lt"/>
              <a:cs typeface="+mn-lt"/>
            </a:endParaRPr>
          </a:p>
          <a:p>
            <a:r>
              <a:rPr lang="en-US" sz="1400" b="1">
                <a:solidFill>
                  <a:srgbClr val="0D0D0D"/>
                </a:solidFill>
                <a:ea typeface="+mn-lt"/>
                <a:cs typeface="+mn-lt"/>
              </a:rPr>
              <a:t>3.Predictive Modeling:</a:t>
            </a:r>
            <a:r>
              <a:rPr lang="en-US" sz="1400">
                <a:solidFill>
                  <a:srgbClr val="0D0D0D"/>
                </a:solidFill>
                <a:ea typeface="+mn-lt"/>
                <a:cs typeface="+mn-lt"/>
              </a:rPr>
              <a:t> The final task centers around prediction. Armed with a solid conceptual foundation and insights drawn from the data, we will construct and assess logistic regression models. These models will predict sentiment categories, distinguishing between positive and negative reviews, and forecast book ratings based on the text-based reviews. This predictive phase aims to demonstrate the practical utilization of our text mining skills, extracting valuable insights from the extensive collection of reviews and book details.</a:t>
            </a:r>
            <a:endParaRPr lang="en-US" sz="1400"/>
          </a:p>
          <a:p>
            <a:pPr algn="l"/>
            <a:endParaRPr lang="en-US" sz="1400"/>
          </a:p>
        </p:txBody>
      </p:sp>
    </p:spTree>
    <p:extLst>
      <p:ext uri="{BB962C8B-B14F-4D97-AF65-F5344CB8AC3E}">
        <p14:creationId xmlns:p14="http://schemas.microsoft.com/office/powerpoint/2010/main" val="2823043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7300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Text Mining</a:t>
              </a:r>
              <a:endParaRPr lang="en-US" altLang="ja-JP" sz="2800" b="1">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grpSp>
      <p:sp>
        <p:nvSpPr>
          <p:cNvPr id="4" name="TextBox 3">
            <a:extLst>
              <a:ext uri="{FF2B5EF4-FFF2-40B4-BE49-F238E27FC236}">
                <a16:creationId xmlns:a16="http://schemas.microsoft.com/office/drawing/2014/main" id="{954DEC15-759A-E590-F249-D1EBC57BA7E5}"/>
              </a:ext>
            </a:extLst>
          </p:cNvPr>
          <p:cNvSpPr txBox="1"/>
          <p:nvPr/>
        </p:nvSpPr>
        <p:spPr>
          <a:xfrm>
            <a:off x="2213644" y="1401496"/>
            <a:ext cx="9181322" cy="1446550"/>
          </a:xfrm>
          <a:prstGeom prst="rect">
            <a:avLst/>
          </a:prstGeom>
          <a:solidFill>
            <a:schemeClr val="accent6">
              <a:lumMod val="20000"/>
              <a:lumOff val="80000"/>
            </a:schemeClr>
          </a:solidFill>
        </p:spPr>
        <p:txBody>
          <a:bodyPr wrap="square" lIns="91440" tIns="45720" rIns="91440" bIns="45720" rtlCol="0" anchor="t">
            <a:spAutoFit/>
          </a:bodyPr>
          <a:lstStyle/>
          <a:p>
            <a:r>
              <a:rPr lang="en-US" sz="1400" b="0" i="0">
                <a:solidFill>
                  <a:srgbClr val="273239"/>
                </a:solidFill>
                <a:effectLst/>
              </a:rPr>
              <a:t>Text mining is a process of extracting useful information and nontrivial patterns from a large volume of text databases. </a:t>
            </a:r>
            <a:r>
              <a:rPr lang="en-US" sz="1400">
                <a:solidFill>
                  <a:srgbClr val="273239"/>
                </a:solidFill>
              </a:rPr>
              <a:t>i</a:t>
            </a:r>
            <a:r>
              <a:rPr lang="en-US" sz="1400" b="0" i="0">
                <a:solidFill>
                  <a:srgbClr val="273239"/>
                </a:solidFill>
                <a:effectLst/>
              </a:rPr>
              <a:t>t</a:t>
            </a:r>
            <a:r>
              <a:rPr lang="en-US" sz="1400" b="0" i="0">
                <a:solidFill>
                  <a:srgbClr val="0D0D0D"/>
                </a:solidFill>
                <a:effectLst/>
              </a:rPr>
              <a:t> is a component of data mining that deals specifically with unstructured text data. </a:t>
            </a:r>
            <a:r>
              <a:rPr lang="en-US" sz="1400" b="0" i="0">
                <a:solidFill>
                  <a:srgbClr val="273239"/>
                </a:solidFill>
                <a:effectLst/>
              </a:rPr>
              <a:t>There exist various strategies and devices to mine the text and find important data for the prediction and decision-making process. </a:t>
            </a:r>
            <a:r>
              <a:rPr lang="en-US" sz="1400">
                <a:solidFill>
                  <a:srgbClr val="273239"/>
                </a:solidFill>
                <a:ea typeface="+mn-lt"/>
                <a:cs typeface="+mn-lt"/>
              </a:rPr>
              <a:t>This allows organizations to gain insights from a wide range of data sources, such as customer feedback, social media posts, and news articles</a:t>
            </a:r>
            <a:r>
              <a:rPr lang="en-US" sz="1400" b="0" i="0">
                <a:solidFill>
                  <a:srgbClr val="273239"/>
                </a:solidFill>
                <a:effectLst/>
              </a:rPr>
              <a:t>.  It involves the use of natural language processing(NLP) techniques to extract useful information and insights from large amount of </a:t>
            </a:r>
            <a:r>
              <a:rPr lang="en-US" sz="1400">
                <a:solidFill>
                  <a:srgbClr val="273239"/>
                </a:solidFill>
              </a:rPr>
              <a:t>data</a:t>
            </a:r>
            <a:r>
              <a:rPr lang="en-US">
                <a:solidFill>
                  <a:srgbClr val="273239"/>
                </a:solidFill>
              </a:rPr>
              <a:t>.</a:t>
            </a:r>
            <a:endParaRPr lang="en-CA"/>
          </a:p>
        </p:txBody>
      </p:sp>
      <p:sp>
        <p:nvSpPr>
          <p:cNvPr id="6" name="Rectangle: Folded Corner 5">
            <a:extLst>
              <a:ext uri="{FF2B5EF4-FFF2-40B4-BE49-F238E27FC236}">
                <a16:creationId xmlns:a16="http://schemas.microsoft.com/office/drawing/2014/main" id="{E18E9A85-4D8A-E38C-EF1A-0F5450DE292B}"/>
              </a:ext>
            </a:extLst>
          </p:cNvPr>
          <p:cNvSpPr/>
          <p:nvPr/>
        </p:nvSpPr>
        <p:spPr>
          <a:xfrm>
            <a:off x="518063" y="1401496"/>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Definition</a:t>
            </a:r>
          </a:p>
        </p:txBody>
      </p:sp>
      <p:sp>
        <p:nvSpPr>
          <p:cNvPr id="10" name="Rectangle: Folded Corner 9">
            <a:extLst>
              <a:ext uri="{FF2B5EF4-FFF2-40B4-BE49-F238E27FC236}">
                <a16:creationId xmlns:a16="http://schemas.microsoft.com/office/drawing/2014/main" id="{7D4A6CCD-B30E-C65D-041B-1E84587FF856}"/>
              </a:ext>
            </a:extLst>
          </p:cNvPr>
          <p:cNvSpPr/>
          <p:nvPr/>
        </p:nvSpPr>
        <p:spPr>
          <a:xfrm>
            <a:off x="518063" y="3135870"/>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Process</a:t>
            </a:r>
          </a:p>
        </p:txBody>
      </p:sp>
      <p:sp>
        <p:nvSpPr>
          <p:cNvPr id="12" name="TextBox 11">
            <a:extLst>
              <a:ext uri="{FF2B5EF4-FFF2-40B4-BE49-F238E27FC236}">
                <a16:creationId xmlns:a16="http://schemas.microsoft.com/office/drawing/2014/main" id="{052B4F09-9B4B-E1EB-DD3B-0FD5549BB98C}"/>
              </a:ext>
            </a:extLst>
          </p:cNvPr>
          <p:cNvSpPr txBox="1"/>
          <p:nvPr/>
        </p:nvSpPr>
        <p:spPr>
          <a:xfrm>
            <a:off x="2213644" y="3139623"/>
            <a:ext cx="9181322" cy="1384995"/>
          </a:xfrm>
          <a:prstGeom prst="rect">
            <a:avLst/>
          </a:prstGeom>
          <a:solidFill>
            <a:schemeClr val="accent6">
              <a:lumMod val="20000"/>
              <a:lumOff val="80000"/>
            </a:schemeClr>
          </a:solidFill>
        </p:spPr>
        <p:txBody>
          <a:bodyPr wrap="square" lIns="91440" tIns="45720" rIns="91440" bIns="45720" rtlCol="0" anchor="t">
            <a:spAutoFit/>
          </a:bodyPr>
          <a:lstStyle/>
          <a:p>
            <a:pPr algn="l">
              <a:buFont typeface="Arial" panose="020B0604020202020204" pitchFamily="34" charset="0"/>
              <a:buChar char="•"/>
            </a:pPr>
            <a:r>
              <a:rPr lang="en-CA" sz="1400" b="0" i="0">
                <a:solidFill>
                  <a:srgbClr val="0D0D0D"/>
                </a:solidFill>
                <a:effectLst/>
              </a:rPr>
              <a:t>Gather unstructured information from various sources (plain text, web pages, PDFs).</a:t>
            </a:r>
          </a:p>
          <a:p>
            <a:pPr algn="l">
              <a:buFont typeface="Arial" panose="020B0604020202020204" pitchFamily="34" charset="0"/>
              <a:buChar char="•"/>
            </a:pPr>
            <a:r>
              <a:rPr lang="en-CA" sz="1400" b="0" i="0">
                <a:solidFill>
                  <a:srgbClr val="0D0D0D"/>
                </a:solidFill>
                <a:effectLst/>
              </a:rPr>
              <a:t>Perform pre-processing and data cleansing to address inconsistencies.</a:t>
            </a:r>
          </a:p>
          <a:p>
            <a:pPr algn="l">
              <a:buFont typeface="Arial" panose="020B0604020202020204" pitchFamily="34" charset="0"/>
              <a:buChar char="•"/>
            </a:pPr>
            <a:r>
              <a:rPr lang="en-CA" sz="1400" b="0" i="0">
                <a:solidFill>
                  <a:srgbClr val="0D0D0D"/>
                </a:solidFill>
                <a:effectLst/>
              </a:rPr>
              <a:t>Eliminate stop words and apply stemming for genuine text extraction.</a:t>
            </a:r>
          </a:p>
          <a:p>
            <a:pPr algn="l">
              <a:buFont typeface="Arial" panose="020B0604020202020204" pitchFamily="34" charset="0"/>
              <a:buChar char="•"/>
            </a:pPr>
            <a:r>
              <a:rPr lang="en-CA" sz="1400" b="0" i="0">
                <a:solidFill>
                  <a:srgbClr val="0D0D0D"/>
                </a:solidFill>
                <a:effectLst/>
              </a:rPr>
              <a:t>Implement processing and refining tasks for dataset improvement.</a:t>
            </a:r>
          </a:p>
          <a:p>
            <a:pPr>
              <a:buFont typeface="Arial" panose="020B0604020202020204" pitchFamily="34" charset="0"/>
              <a:buChar char="•"/>
            </a:pPr>
            <a:r>
              <a:rPr lang="en-CA" sz="1400" b="0" i="0">
                <a:solidFill>
                  <a:srgbClr val="0D0D0D"/>
                </a:solidFill>
                <a:effectLst/>
              </a:rPr>
              <a:t>Utilize pattern analysis in Management Information System</a:t>
            </a:r>
            <a:r>
              <a:rPr lang="en-CA" sz="1400">
                <a:solidFill>
                  <a:srgbClr val="0D0D0D"/>
                </a:solidFill>
              </a:rPr>
              <a:t>(identifying pattern or correlation in pre-processed data)</a:t>
            </a:r>
            <a:endParaRPr lang="en-CA" sz="1400" b="0" i="0">
              <a:solidFill>
                <a:srgbClr val="0D0D0D"/>
              </a:solidFill>
              <a:effectLst/>
            </a:endParaRPr>
          </a:p>
          <a:p>
            <a:pPr algn="l">
              <a:buFont typeface="Arial" panose="020B0604020202020204" pitchFamily="34" charset="0"/>
              <a:buChar char="•"/>
            </a:pPr>
            <a:r>
              <a:rPr lang="en-CA" sz="1400" b="0" i="0">
                <a:solidFill>
                  <a:srgbClr val="0D0D0D"/>
                </a:solidFill>
                <a:effectLst/>
              </a:rPr>
              <a:t>Extract important data for decision-making and trend analysis.</a:t>
            </a:r>
          </a:p>
        </p:txBody>
      </p:sp>
      <p:sp>
        <p:nvSpPr>
          <p:cNvPr id="14" name="Rectangle 13">
            <a:extLst>
              <a:ext uri="{FF2B5EF4-FFF2-40B4-BE49-F238E27FC236}">
                <a16:creationId xmlns:a16="http://schemas.microsoft.com/office/drawing/2014/main" id="{69344CB3-55A0-BAF6-5C69-EB07866CF307}"/>
              </a:ext>
            </a:extLst>
          </p:cNvPr>
          <p:cNvSpPr/>
          <p:nvPr/>
        </p:nvSpPr>
        <p:spPr>
          <a:xfrm>
            <a:off x="518064" y="4816195"/>
            <a:ext cx="10876902" cy="127859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US" sz="2000" i="1">
                <a:solidFill>
                  <a:srgbClr val="273239"/>
                </a:solidFill>
                <a:effectLst/>
                <a:latin typeface="Nunito" pitchFamily="2" charset="0"/>
              </a:rPr>
              <a:t>Common Methods for Analyzing Text Mining:</a:t>
            </a:r>
          </a:p>
          <a:p>
            <a:pPr algn="l" fontAlgn="base">
              <a:buFont typeface="Arial" panose="020B0604020202020204" pitchFamily="34" charset="0"/>
              <a:buChar char="•"/>
            </a:pPr>
            <a:r>
              <a:rPr lang="en-US" sz="1400" b="1" i="0">
                <a:solidFill>
                  <a:srgbClr val="273239"/>
                </a:solidFill>
                <a:effectLst/>
              </a:rPr>
              <a:t>Text Summarization:</a:t>
            </a:r>
            <a:r>
              <a:rPr lang="en-US" sz="1400" b="0" i="0">
                <a:solidFill>
                  <a:srgbClr val="273239"/>
                </a:solidFill>
                <a:effectLst/>
              </a:rPr>
              <a:t> To extract its partial content and reflect its whole content automatically.</a:t>
            </a:r>
          </a:p>
          <a:p>
            <a:pPr algn="l" fontAlgn="base">
              <a:buFont typeface="Arial" panose="020B0604020202020204" pitchFamily="34" charset="0"/>
              <a:buChar char="•"/>
            </a:pPr>
            <a:r>
              <a:rPr lang="en-US" sz="1400" b="1" i="0">
                <a:solidFill>
                  <a:srgbClr val="273239"/>
                </a:solidFill>
                <a:effectLst/>
              </a:rPr>
              <a:t>Text Categorization: </a:t>
            </a:r>
            <a:r>
              <a:rPr lang="en-US" sz="1400" b="0" i="0">
                <a:solidFill>
                  <a:srgbClr val="273239"/>
                </a:solidFill>
                <a:effectLst/>
              </a:rPr>
              <a:t>To assign a category to the text among categories predefined by users.</a:t>
            </a:r>
          </a:p>
          <a:p>
            <a:pPr algn="l" fontAlgn="base">
              <a:buFont typeface="Arial" panose="020B0604020202020204" pitchFamily="34" charset="0"/>
              <a:buChar char="•"/>
            </a:pPr>
            <a:r>
              <a:rPr lang="en-US" sz="1400" b="1" i="0">
                <a:solidFill>
                  <a:srgbClr val="273239"/>
                </a:solidFill>
                <a:effectLst/>
              </a:rPr>
              <a:t>Text Clustering: </a:t>
            </a:r>
            <a:r>
              <a:rPr lang="en-US" sz="1400" b="0" i="0">
                <a:solidFill>
                  <a:srgbClr val="273239"/>
                </a:solidFill>
                <a:effectLst/>
              </a:rPr>
              <a:t>To segment texts into several clusters, depending on the substantial relevance.</a:t>
            </a:r>
          </a:p>
          <a:p>
            <a:pPr algn="just" fontAlgn="base"/>
            <a:r>
              <a:rPr lang="en-US" b="0" i="0">
                <a:solidFill>
                  <a:srgbClr val="273239"/>
                </a:solidFill>
                <a:effectLst/>
                <a:latin typeface="Nunito" pitchFamily="2" charset="0"/>
              </a:rPr>
              <a:t> </a:t>
            </a:r>
          </a:p>
        </p:txBody>
      </p:sp>
    </p:spTree>
    <p:extLst>
      <p:ext uri="{BB962C8B-B14F-4D97-AF65-F5344CB8AC3E}">
        <p14:creationId xmlns:p14="http://schemas.microsoft.com/office/powerpoint/2010/main" val="2559134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7300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Text Mining Contd...</a:t>
              </a:r>
              <a:endParaRPr lang="en-US" altLang="ja-JP" sz="2800" b="1">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grpSp>
      <p:sp>
        <p:nvSpPr>
          <p:cNvPr id="4" name="Rectangle 3">
            <a:extLst>
              <a:ext uri="{FF2B5EF4-FFF2-40B4-BE49-F238E27FC236}">
                <a16:creationId xmlns:a16="http://schemas.microsoft.com/office/drawing/2014/main" id="{95424179-F638-F67D-8E73-78212CACEFAC}"/>
              </a:ext>
            </a:extLst>
          </p:cNvPr>
          <p:cNvSpPr/>
          <p:nvPr/>
        </p:nvSpPr>
        <p:spPr>
          <a:xfrm>
            <a:off x="986580" y="1268225"/>
            <a:ext cx="10105053" cy="469329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rgbClr val="0D0D0D"/>
              </a:solidFill>
            </a:endParaRPr>
          </a:p>
          <a:p>
            <a:endParaRPr lang="en-US" sz="1400" b="1">
              <a:solidFill>
                <a:srgbClr val="0D0D0D"/>
              </a:solidFill>
            </a:endParaRPr>
          </a:p>
          <a:p>
            <a:endParaRPr lang="en-US" sz="1400" b="1">
              <a:solidFill>
                <a:srgbClr val="0D0D0D"/>
              </a:solidFill>
            </a:endParaRPr>
          </a:p>
          <a:p>
            <a:endParaRPr lang="en-US" sz="1400" b="1">
              <a:solidFill>
                <a:srgbClr val="0D0D0D"/>
              </a:solidFill>
            </a:endParaRPr>
          </a:p>
          <a:p>
            <a:r>
              <a:rPr lang="en-US" sz="1400" b="1">
                <a:solidFill>
                  <a:srgbClr val="0D0D0D"/>
                </a:solidFill>
              </a:rPr>
              <a:t>Usage of Text mining:</a:t>
            </a:r>
            <a:endParaRPr lang="en-US"/>
          </a:p>
          <a:p>
            <a:r>
              <a:rPr lang="en-US" sz="1400" b="1">
                <a:solidFill>
                  <a:srgbClr val="000000"/>
                </a:solidFill>
                <a:latin typeface="Aptos"/>
                <a:cs typeface="Calibri"/>
              </a:rPr>
              <a:t>Customer Service:</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Automates text analysis for categorizing and prioritizing customer requests based on topics, intent, complexity, and language.</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Improves efficiency by allowing agents to focus on critical tasks, enhancing user satisfaction.</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Analyzes customer feedback from diverse sources (e.g., product reviews, social media) to understand opinions and expectations.</a:t>
            </a:r>
            <a:endParaRPr lang="en-US" sz="1400">
              <a:solidFill>
                <a:srgbClr val="808080"/>
              </a:solidFill>
              <a:latin typeface="Aptos"/>
              <a:cs typeface="Calibri"/>
            </a:endParaRPr>
          </a:p>
          <a:p>
            <a:r>
              <a:rPr lang="en-US" sz="1400" b="1">
                <a:solidFill>
                  <a:srgbClr val="000000"/>
                </a:solidFill>
                <a:latin typeface="Aptos"/>
                <a:cs typeface="Calibri"/>
              </a:rPr>
              <a:t>Healthcare:</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Facilitates researchers by automating information extraction from medical books.</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Saves time and resources, proving invaluable for the medical and healthcare community.</a:t>
            </a:r>
            <a:endParaRPr lang="en-US" sz="1400">
              <a:solidFill>
                <a:srgbClr val="808080"/>
              </a:solidFill>
              <a:latin typeface="Aptos"/>
              <a:cs typeface="Calibri"/>
            </a:endParaRPr>
          </a:p>
          <a:p>
            <a:r>
              <a:rPr lang="en-US" sz="1400" b="1">
                <a:solidFill>
                  <a:srgbClr val="000000"/>
                </a:solidFill>
                <a:latin typeface="Aptos"/>
                <a:cs typeface="Calibri"/>
              </a:rPr>
              <a:t>Cybersecurity:</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Utilizes text analysis to automatically detect and filter spam in email boxes.</a:t>
            </a:r>
            <a:endParaRPr lang="en-US" sz="1400">
              <a:solidFill>
                <a:srgbClr val="808080"/>
              </a:solidFill>
              <a:latin typeface="Aptos"/>
              <a:cs typeface="Calibri"/>
            </a:endParaRPr>
          </a:p>
          <a:p>
            <a:pPr marL="171450" indent="-171450">
              <a:buFont typeface="Arial,Sans-Serif"/>
              <a:buChar char="•"/>
            </a:pPr>
            <a:r>
              <a:rPr lang="en-US" sz="1400">
                <a:solidFill>
                  <a:srgbClr val="000000"/>
                </a:solidFill>
                <a:latin typeface="Aptos"/>
                <a:cs typeface="Calibri"/>
              </a:rPr>
              <a:t>Drastically reduces the risk of cyber attacks, improving overall cybersecurity and enhancing user experience.</a:t>
            </a:r>
            <a:endParaRPr lang="en-US" sz="1400">
              <a:solidFill>
                <a:srgbClr val="808080"/>
              </a:solidFill>
              <a:latin typeface="Aptos"/>
              <a:cs typeface="Calibri"/>
            </a:endParaRPr>
          </a:p>
          <a:p>
            <a:pPr>
              <a:buFont typeface="Arial"/>
              <a:buChar char="•"/>
            </a:pPr>
            <a:r>
              <a:rPr lang="en-US" sz="1400" b="1">
                <a:solidFill>
                  <a:srgbClr val="000000"/>
                </a:solidFill>
                <a:ea typeface="+mn-lt"/>
                <a:cs typeface="+mn-lt"/>
              </a:rPr>
              <a:t>Social Media Monitoring:</a:t>
            </a:r>
            <a:endParaRPr lang="en-US" sz="1400">
              <a:solidFill>
                <a:srgbClr val="000000"/>
              </a:solidFill>
              <a:latin typeface="Aptos"/>
              <a:cs typeface="Calibri"/>
            </a:endParaRPr>
          </a:p>
          <a:p>
            <a:pPr>
              <a:buFont typeface="Arial"/>
              <a:buChar char="•"/>
            </a:pPr>
            <a:r>
              <a:rPr lang="en-US" sz="1400">
                <a:solidFill>
                  <a:srgbClr val="0D0D0D"/>
                </a:solidFill>
                <a:ea typeface="+mn-lt"/>
                <a:cs typeface="+mn-lt"/>
              </a:rPr>
              <a:t>Companies and organizations use text mining to monitor social media platforms for mentions, sentiments, and trends related to their brand, products, or industry.</a:t>
            </a:r>
            <a:endParaRPr lang="en-US" sz="1400">
              <a:solidFill>
                <a:srgbClr val="0D0D0D"/>
              </a:solidFill>
            </a:endParaRPr>
          </a:p>
          <a:p>
            <a:pPr>
              <a:buFont typeface="Arial"/>
              <a:buChar char="•"/>
            </a:pPr>
            <a:r>
              <a:rPr lang="en-US" sz="1400" b="1">
                <a:solidFill>
                  <a:srgbClr val="0D0D0D"/>
                </a:solidFill>
                <a:ea typeface="+mn-lt"/>
                <a:cs typeface="+mn-lt"/>
              </a:rPr>
              <a:t>Information Retrieval:</a:t>
            </a:r>
            <a:endParaRPr lang="en-US" sz="1400">
              <a:solidFill>
                <a:srgbClr val="0D0D0D"/>
              </a:solidFill>
              <a:latin typeface="Aptos"/>
              <a:cs typeface="Calibri"/>
            </a:endParaRPr>
          </a:p>
          <a:p>
            <a:pPr>
              <a:buFont typeface="Arial"/>
              <a:buChar char="•"/>
            </a:pPr>
            <a:r>
              <a:rPr lang="en-US" sz="1400">
                <a:solidFill>
                  <a:srgbClr val="0D0D0D"/>
                </a:solidFill>
                <a:ea typeface="+mn-lt"/>
                <a:cs typeface="+mn-lt"/>
              </a:rPr>
              <a:t>Text mining is used in search engines to improve the relevance of search results by analyzing and understanding the content of documents.</a:t>
            </a:r>
            <a:endParaRPr lang="en-US" sz="1400"/>
          </a:p>
          <a:p>
            <a:pPr>
              <a:buFont typeface="Arial"/>
              <a:buChar char="•"/>
            </a:pPr>
            <a:endParaRPr lang="en-US" sz="1400">
              <a:solidFill>
                <a:srgbClr val="0D0D0D"/>
              </a:solidFill>
              <a:latin typeface="Aptos"/>
              <a:cs typeface="Calibri"/>
            </a:endParaRPr>
          </a:p>
          <a:p>
            <a:pPr>
              <a:buFont typeface="Arial"/>
              <a:buChar char="•"/>
            </a:pPr>
            <a:endParaRPr lang="en-US" sz="1400">
              <a:solidFill>
                <a:srgbClr val="0D0D0D"/>
              </a:solidFill>
              <a:cs typeface="Calibri"/>
            </a:endParaRPr>
          </a:p>
          <a:p>
            <a:pPr marL="171450" indent="-171450">
              <a:buFont typeface="Arial,Sans-Serif"/>
              <a:buChar char="•"/>
            </a:pPr>
            <a:endParaRPr lang="en-US" sz="1400">
              <a:solidFill>
                <a:srgbClr val="000000"/>
              </a:solidFill>
              <a:cs typeface="Calibri"/>
            </a:endParaRPr>
          </a:p>
          <a:p>
            <a:endParaRPr lang="en-US" sz="1400">
              <a:solidFill>
                <a:srgbClr val="808080"/>
              </a:solidFill>
              <a:cs typeface="Calibri"/>
            </a:endParaRPr>
          </a:p>
          <a:p>
            <a:endParaRPr lang="en-US" sz="1400" b="1">
              <a:solidFill>
                <a:srgbClr val="0D0D0D"/>
              </a:solidFill>
            </a:endParaRPr>
          </a:p>
          <a:p>
            <a:endParaRPr lang="en-US" b="1">
              <a:solidFill>
                <a:srgbClr val="0D0D0D"/>
              </a:solidFill>
            </a:endParaRPr>
          </a:p>
        </p:txBody>
      </p:sp>
    </p:spTree>
    <p:extLst>
      <p:ext uri="{BB962C8B-B14F-4D97-AF65-F5344CB8AC3E}">
        <p14:creationId xmlns:p14="http://schemas.microsoft.com/office/powerpoint/2010/main" val="3792998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7300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Text Classification</a:t>
              </a:r>
              <a:endParaRPr lang="en-US" altLang="ja-JP" sz="2800" b="1">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grpSp>
      <p:sp>
        <p:nvSpPr>
          <p:cNvPr id="4" name="TextBox 3">
            <a:extLst>
              <a:ext uri="{FF2B5EF4-FFF2-40B4-BE49-F238E27FC236}">
                <a16:creationId xmlns:a16="http://schemas.microsoft.com/office/drawing/2014/main" id="{DE572678-AFCF-1FB7-7DC8-691C612C5C75}"/>
              </a:ext>
            </a:extLst>
          </p:cNvPr>
          <p:cNvSpPr txBox="1"/>
          <p:nvPr/>
        </p:nvSpPr>
        <p:spPr>
          <a:xfrm>
            <a:off x="2127380" y="1007594"/>
            <a:ext cx="9181322" cy="1815882"/>
          </a:xfrm>
          <a:prstGeom prst="rect">
            <a:avLst/>
          </a:prstGeom>
          <a:solidFill>
            <a:schemeClr val="accent6">
              <a:lumMod val="20000"/>
              <a:lumOff val="80000"/>
            </a:schemeClr>
          </a:solidFill>
        </p:spPr>
        <p:txBody>
          <a:bodyPr wrap="square" lIns="91440" tIns="45720" rIns="91440" bIns="45720" rtlCol="0" anchor="t">
            <a:spAutoFit/>
          </a:bodyPr>
          <a:lstStyle/>
          <a:p>
            <a:r>
              <a:rPr lang="en-US" sz="1400">
                <a:solidFill>
                  <a:srgbClr val="273239"/>
                </a:solidFill>
                <a:ea typeface="+mn-lt"/>
                <a:cs typeface="+mn-lt"/>
              </a:rPr>
              <a:t>Text classification is a machine learning approach that involves assigning predefined categories to unstructured text data. This technique is employed to organize, categorize, and structure diverse textual information, ranging from documents and medical studies to files and online </a:t>
            </a:r>
            <a:r>
              <a:rPr lang="en-US" sz="1400" err="1">
                <a:solidFill>
                  <a:srgbClr val="273239"/>
                </a:solidFill>
                <a:ea typeface="+mn-lt"/>
                <a:cs typeface="+mn-lt"/>
              </a:rPr>
              <a:t>content.</a:t>
            </a:r>
            <a:r>
              <a:rPr lang="en-US" sz="1400" err="1">
                <a:solidFill>
                  <a:srgbClr val="273239"/>
                </a:solidFill>
              </a:rPr>
              <a:t>Text</a:t>
            </a:r>
            <a:r>
              <a:rPr lang="en-US" sz="1400">
                <a:solidFill>
                  <a:srgbClr val="273239"/>
                </a:solidFill>
              </a:rPr>
              <a:t> classification is very useful while analyzing historical data </a:t>
            </a:r>
            <a:r>
              <a:rPr lang="en-US" sz="1400">
                <a:solidFill>
                  <a:srgbClr val="273239"/>
                </a:solidFill>
                <a:ea typeface="+mn-lt"/>
                <a:cs typeface="+mn-lt"/>
              </a:rPr>
              <a:t>such as</a:t>
            </a:r>
            <a:r>
              <a:rPr lang="en-US" sz="1400">
                <a:solidFill>
                  <a:srgbClr val="0D0D0D"/>
                </a:solidFill>
                <a:ea typeface="+mn-lt"/>
                <a:cs typeface="+mn-lt"/>
              </a:rPr>
              <a:t> in understanding the evolution of sentiments, topics, or themes over time.</a:t>
            </a:r>
            <a:r>
              <a:rPr lang="en-US" sz="1400">
                <a:solidFill>
                  <a:srgbClr val="273239"/>
                </a:solidFill>
              </a:rPr>
              <a:t>, but it can also be used for real time textual input analysis  such as </a:t>
            </a:r>
            <a:r>
              <a:rPr lang="en-US" sz="1200">
                <a:solidFill>
                  <a:srgbClr val="0D0D0D"/>
                </a:solidFill>
                <a:ea typeface="+mn-lt"/>
                <a:cs typeface="+mn-lt"/>
              </a:rPr>
              <a:t> </a:t>
            </a:r>
            <a:r>
              <a:rPr lang="en-US" sz="1400">
                <a:solidFill>
                  <a:srgbClr val="0D0D0D"/>
                </a:solidFill>
                <a:ea typeface="+mn-lt"/>
                <a:cs typeface="+mn-lt"/>
              </a:rPr>
              <a:t>applications like chatbots or customer support systems, text classification helps in understanding user queries and directing them to appropriate responses or actions without human intervention.</a:t>
            </a:r>
            <a:endParaRPr lang="en-US" sz="1400"/>
          </a:p>
          <a:p>
            <a:endParaRPr lang="en-US" sz="1400">
              <a:solidFill>
                <a:srgbClr val="273239"/>
              </a:solidFill>
            </a:endParaRPr>
          </a:p>
        </p:txBody>
      </p:sp>
      <p:sp>
        <p:nvSpPr>
          <p:cNvPr id="6" name="Rectangle: Folded Corner 5">
            <a:extLst>
              <a:ext uri="{FF2B5EF4-FFF2-40B4-BE49-F238E27FC236}">
                <a16:creationId xmlns:a16="http://schemas.microsoft.com/office/drawing/2014/main" id="{572CA4F3-13B6-A795-680D-5A646076C8C8}"/>
              </a:ext>
            </a:extLst>
          </p:cNvPr>
          <p:cNvSpPr/>
          <p:nvPr/>
        </p:nvSpPr>
        <p:spPr>
          <a:xfrm>
            <a:off x="431799" y="1293344"/>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Definition</a:t>
            </a:r>
          </a:p>
        </p:txBody>
      </p:sp>
      <p:sp>
        <p:nvSpPr>
          <p:cNvPr id="10" name="Rectangle: Folded Corner 9">
            <a:extLst>
              <a:ext uri="{FF2B5EF4-FFF2-40B4-BE49-F238E27FC236}">
                <a16:creationId xmlns:a16="http://schemas.microsoft.com/office/drawing/2014/main" id="{B8AC8DD9-DBA2-5F1A-8452-58949CA96731}"/>
              </a:ext>
            </a:extLst>
          </p:cNvPr>
          <p:cNvSpPr/>
          <p:nvPr/>
        </p:nvSpPr>
        <p:spPr>
          <a:xfrm>
            <a:off x="431799" y="2815167"/>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Process</a:t>
            </a:r>
          </a:p>
        </p:txBody>
      </p:sp>
      <p:sp>
        <p:nvSpPr>
          <p:cNvPr id="12" name="TextBox 11">
            <a:extLst>
              <a:ext uri="{FF2B5EF4-FFF2-40B4-BE49-F238E27FC236}">
                <a16:creationId xmlns:a16="http://schemas.microsoft.com/office/drawing/2014/main" id="{67D12666-9CF8-C742-D934-1D08E5A3136E}"/>
              </a:ext>
            </a:extLst>
          </p:cNvPr>
          <p:cNvSpPr txBox="1"/>
          <p:nvPr/>
        </p:nvSpPr>
        <p:spPr>
          <a:xfrm>
            <a:off x="2127380" y="2880614"/>
            <a:ext cx="9181322" cy="2031325"/>
          </a:xfrm>
          <a:prstGeom prst="rect">
            <a:avLst/>
          </a:prstGeom>
          <a:solidFill>
            <a:schemeClr val="accent6">
              <a:lumMod val="20000"/>
              <a:lumOff val="80000"/>
            </a:schemeClr>
          </a:solidFill>
        </p:spPr>
        <p:txBody>
          <a:bodyPr wrap="square" rtlCol="0">
            <a:spAutoFit/>
          </a:bodyPr>
          <a:lstStyle/>
          <a:p>
            <a:pPr algn="l">
              <a:buFont typeface="Arial" panose="020B0604020202020204" pitchFamily="34" charset="0"/>
              <a:buChar char="•"/>
            </a:pPr>
            <a:r>
              <a:rPr lang="en-CA" sz="1400" b="0" i="0">
                <a:solidFill>
                  <a:srgbClr val="0D0D0D"/>
                </a:solidFill>
                <a:effectLst/>
              </a:rPr>
              <a:t> </a:t>
            </a:r>
            <a:r>
              <a:rPr lang="en-CA" sz="1400" b="1" i="0">
                <a:solidFill>
                  <a:srgbClr val="0D0D0D"/>
                </a:solidFill>
                <a:effectLst/>
              </a:rPr>
              <a:t>Training Texts</a:t>
            </a:r>
            <a:r>
              <a:rPr lang="en-CA" sz="1400" b="0" i="0">
                <a:solidFill>
                  <a:srgbClr val="0D0D0D"/>
                </a:solidFill>
                <a:effectLst/>
              </a:rPr>
              <a:t>: For the classifier to correctly predict the text classification, it needs to understand the text. So, the Training Texts, with already classified tags, are used to train the model. </a:t>
            </a:r>
          </a:p>
          <a:p>
            <a:pPr algn="l">
              <a:buFont typeface="Arial" panose="020B0604020202020204" pitchFamily="34" charset="0"/>
              <a:buChar char="•"/>
            </a:pPr>
            <a:r>
              <a:rPr lang="en-CA" sz="1400">
                <a:solidFill>
                  <a:srgbClr val="0D0D0D"/>
                </a:solidFill>
              </a:rPr>
              <a:t> </a:t>
            </a:r>
            <a:r>
              <a:rPr lang="en-CA" sz="1400" b="1">
                <a:solidFill>
                  <a:srgbClr val="0D0D0D"/>
                </a:solidFill>
              </a:rPr>
              <a:t>Training Module</a:t>
            </a:r>
            <a:r>
              <a:rPr lang="en-CA" sz="1400">
                <a:solidFill>
                  <a:srgbClr val="0D0D0D"/>
                </a:solidFill>
              </a:rPr>
              <a:t>: A training module is created based on the text classifications present in training texts. Once the classifier has attained satisfactory level of accuracy, the t</a:t>
            </a:r>
            <a:r>
              <a:rPr lang="en-CA" sz="1400" b="0" i="0">
                <a:solidFill>
                  <a:srgbClr val="0D0D0D"/>
                </a:solidFill>
                <a:effectLst/>
              </a:rPr>
              <a:t>raining texts then can be used to test the accurac</a:t>
            </a:r>
            <a:r>
              <a:rPr lang="en-CA" sz="1400">
                <a:solidFill>
                  <a:srgbClr val="0D0D0D"/>
                </a:solidFill>
              </a:rPr>
              <a:t>y of the predictions.</a:t>
            </a:r>
          </a:p>
          <a:p>
            <a:pPr algn="l">
              <a:buFont typeface="Arial" panose="020B0604020202020204" pitchFamily="34" charset="0"/>
              <a:buChar char="•"/>
            </a:pPr>
            <a:r>
              <a:rPr lang="en-CA" sz="1400" b="0" i="0">
                <a:solidFill>
                  <a:srgbClr val="0D0D0D"/>
                </a:solidFill>
                <a:effectLst/>
              </a:rPr>
              <a:t> </a:t>
            </a:r>
            <a:r>
              <a:rPr lang="en-CA" sz="1400" b="1" i="0">
                <a:solidFill>
                  <a:srgbClr val="0D0D0D"/>
                </a:solidFill>
                <a:effectLst/>
              </a:rPr>
              <a:t>Classification Rules</a:t>
            </a:r>
            <a:r>
              <a:rPr lang="en-CA" sz="1400" b="0" i="0">
                <a:solidFill>
                  <a:srgbClr val="0D0D0D"/>
                </a:solidFill>
                <a:effectLst/>
              </a:rPr>
              <a:t>: </a:t>
            </a:r>
            <a:r>
              <a:rPr lang="en-CA" sz="1400">
                <a:solidFill>
                  <a:srgbClr val="0D0D0D"/>
                </a:solidFill>
              </a:rPr>
              <a:t>These rules define the texts and the associated tags.</a:t>
            </a:r>
            <a:endParaRPr lang="en-CA" sz="1400" b="0" i="0">
              <a:solidFill>
                <a:srgbClr val="0D0D0D"/>
              </a:solidFill>
              <a:effectLst/>
            </a:endParaRPr>
          </a:p>
          <a:p>
            <a:pPr algn="l">
              <a:buFont typeface="Arial" panose="020B0604020202020204" pitchFamily="34" charset="0"/>
              <a:buChar char="•"/>
            </a:pPr>
            <a:r>
              <a:rPr lang="en-CA" sz="1400" b="0" i="0">
                <a:solidFill>
                  <a:srgbClr val="0D0D0D"/>
                </a:solidFill>
                <a:effectLst/>
              </a:rPr>
              <a:t> </a:t>
            </a:r>
            <a:r>
              <a:rPr lang="en-CA" sz="1400" b="1" i="0">
                <a:solidFill>
                  <a:srgbClr val="0D0D0D"/>
                </a:solidFill>
                <a:effectLst/>
              </a:rPr>
              <a:t>Classification Model</a:t>
            </a:r>
            <a:r>
              <a:rPr lang="en-CA" sz="1400" b="0" i="0">
                <a:solidFill>
                  <a:srgbClr val="0D0D0D"/>
                </a:solidFill>
                <a:effectLst/>
              </a:rPr>
              <a:t>: The classifier which </a:t>
            </a:r>
            <a:r>
              <a:rPr lang="en-CA" sz="1400">
                <a:solidFill>
                  <a:srgbClr val="0D0D0D"/>
                </a:solidFill>
              </a:rPr>
              <a:t>can read the texts and use the learned inputs and classify the text.</a:t>
            </a:r>
            <a:endParaRPr lang="en-CA" sz="1400" b="0" i="0">
              <a:solidFill>
                <a:srgbClr val="0D0D0D"/>
              </a:solidFill>
              <a:effectLst/>
            </a:endParaRPr>
          </a:p>
          <a:p>
            <a:pPr algn="l">
              <a:buFont typeface="Arial" panose="020B0604020202020204" pitchFamily="34" charset="0"/>
              <a:buChar char="•"/>
            </a:pPr>
            <a:r>
              <a:rPr lang="en-CA" sz="1400" b="0" i="0">
                <a:solidFill>
                  <a:srgbClr val="0D0D0D"/>
                </a:solidFill>
                <a:effectLst/>
              </a:rPr>
              <a:t> </a:t>
            </a:r>
            <a:r>
              <a:rPr lang="en-CA" sz="1400" b="1" i="0">
                <a:solidFill>
                  <a:srgbClr val="0D0D0D"/>
                </a:solidFill>
                <a:effectLst/>
              </a:rPr>
              <a:t>Classification Module</a:t>
            </a:r>
            <a:r>
              <a:rPr lang="en-CA" sz="1400" b="0" i="0">
                <a:solidFill>
                  <a:srgbClr val="0D0D0D"/>
                </a:solidFill>
                <a:effectLst/>
              </a:rPr>
              <a:t>: The model which uses </a:t>
            </a:r>
            <a:r>
              <a:rPr lang="en-CA" sz="1400">
                <a:solidFill>
                  <a:srgbClr val="0D0D0D"/>
                </a:solidFill>
              </a:rPr>
              <a:t>outputs of </a:t>
            </a:r>
            <a:r>
              <a:rPr lang="en-CA" sz="1400" b="0" i="0">
                <a:solidFill>
                  <a:srgbClr val="0D0D0D"/>
                </a:solidFill>
                <a:effectLst/>
              </a:rPr>
              <a:t>training module and Classification Rules as inputs and predict the classifications.</a:t>
            </a:r>
          </a:p>
        </p:txBody>
      </p:sp>
      <p:sp>
        <p:nvSpPr>
          <p:cNvPr id="14" name="Rectangle 13">
            <a:extLst>
              <a:ext uri="{FF2B5EF4-FFF2-40B4-BE49-F238E27FC236}">
                <a16:creationId xmlns:a16="http://schemas.microsoft.com/office/drawing/2014/main" id="{BA9D9167-AA44-8B9A-1B5F-9DA788F7DC6B}"/>
              </a:ext>
            </a:extLst>
          </p:cNvPr>
          <p:cNvSpPr/>
          <p:nvPr/>
        </p:nvSpPr>
        <p:spPr>
          <a:xfrm>
            <a:off x="431800" y="5132976"/>
            <a:ext cx="10876902" cy="138499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US" sz="2000" i="1">
                <a:solidFill>
                  <a:srgbClr val="273239"/>
                </a:solidFill>
                <a:effectLst/>
                <a:latin typeface="Nunito" pitchFamily="2" charset="0"/>
              </a:rPr>
              <a:t>Common Methods for Analyzing Text Classification:</a:t>
            </a:r>
          </a:p>
          <a:p>
            <a:pPr algn="l" fontAlgn="base">
              <a:buFont typeface="Arial" panose="020B0604020202020204" pitchFamily="34" charset="0"/>
              <a:buChar char="•"/>
            </a:pPr>
            <a:r>
              <a:rPr lang="en-US" sz="1400" b="1">
                <a:solidFill>
                  <a:srgbClr val="273239"/>
                </a:solidFill>
              </a:rPr>
              <a:t> Rule based systems</a:t>
            </a:r>
            <a:r>
              <a:rPr lang="en-US" sz="1400" b="1" i="0">
                <a:solidFill>
                  <a:srgbClr val="273239"/>
                </a:solidFill>
                <a:effectLst/>
              </a:rPr>
              <a:t>:</a:t>
            </a:r>
            <a:r>
              <a:rPr lang="en-US" sz="1400" b="0" i="0">
                <a:solidFill>
                  <a:srgbClr val="273239"/>
                </a:solidFill>
                <a:effectLst/>
              </a:rPr>
              <a:t> To classify text using a set of handcrafted linguistic rules.</a:t>
            </a:r>
          </a:p>
          <a:p>
            <a:pPr algn="l" fontAlgn="base">
              <a:buFont typeface="Arial" panose="020B0604020202020204" pitchFamily="34" charset="0"/>
              <a:buChar char="•"/>
            </a:pPr>
            <a:r>
              <a:rPr lang="en-US" sz="1400" b="1" i="0">
                <a:solidFill>
                  <a:srgbClr val="273239"/>
                </a:solidFill>
                <a:effectLst/>
              </a:rPr>
              <a:t> Machine learning based systems: </a:t>
            </a:r>
            <a:r>
              <a:rPr lang="en-US" sz="1400">
                <a:solidFill>
                  <a:srgbClr val="273239"/>
                </a:solidFill>
              </a:rPr>
              <a:t>Instead of using handcrafted rules, machine learning classifier learns to make classifications based on past observations.</a:t>
            </a:r>
            <a:endParaRPr lang="en-US" sz="1400" b="0" i="0">
              <a:solidFill>
                <a:srgbClr val="273239"/>
              </a:solidFill>
              <a:effectLst/>
            </a:endParaRPr>
          </a:p>
          <a:p>
            <a:pPr algn="l" fontAlgn="base">
              <a:buFont typeface="Arial" panose="020B0604020202020204" pitchFamily="34" charset="0"/>
              <a:buChar char="•"/>
            </a:pPr>
            <a:r>
              <a:rPr lang="en-US" sz="1400" b="1">
                <a:solidFill>
                  <a:srgbClr val="273239"/>
                </a:solidFill>
              </a:rPr>
              <a:t> Hybrid systems</a:t>
            </a:r>
            <a:r>
              <a:rPr lang="en-US" sz="1400" b="1" i="0">
                <a:solidFill>
                  <a:srgbClr val="273239"/>
                </a:solidFill>
                <a:effectLst/>
              </a:rPr>
              <a:t>: </a:t>
            </a:r>
            <a:r>
              <a:rPr lang="en-US" sz="1400">
                <a:solidFill>
                  <a:srgbClr val="273239"/>
                </a:solidFill>
              </a:rPr>
              <a:t>combines a machine learning base classifier with a rule-based system, which helps in improving the accuracy levels.</a:t>
            </a:r>
            <a:endParaRPr lang="en-US" sz="1400" b="0" i="0">
              <a:solidFill>
                <a:srgbClr val="273239"/>
              </a:solidFill>
              <a:effectLst/>
            </a:endParaRPr>
          </a:p>
          <a:p>
            <a:pPr algn="just" fontAlgn="base"/>
            <a:r>
              <a:rPr lang="en-US" b="0" i="0">
                <a:solidFill>
                  <a:srgbClr val="273239"/>
                </a:solidFill>
                <a:effectLst/>
                <a:latin typeface="Nunito" pitchFamily="2" charset="0"/>
              </a:rPr>
              <a:t> </a:t>
            </a:r>
          </a:p>
        </p:txBody>
      </p:sp>
    </p:spTree>
    <p:extLst>
      <p:ext uri="{BB962C8B-B14F-4D97-AF65-F5344CB8AC3E}">
        <p14:creationId xmlns:p14="http://schemas.microsoft.com/office/powerpoint/2010/main" val="109596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5395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Text Clustering</a:t>
              </a:r>
              <a:endParaRPr lang="en-US" altLang="ja-JP" sz="2800" b="1">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grpSp>
      <p:sp>
        <p:nvSpPr>
          <p:cNvPr id="4" name="TextBox 3">
            <a:extLst>
              <a:ext uri="{FF2B5EF4-FFF2-40B4-BE49-F238E27FC236}">
                <a16:creationId xmlns:a16="http://schemas.microsoft.com/office/drawing/2014/main" id="{21CDB1CF-C15C-E3D9-94BB-207AF34913D7}"/>
              </a:ext>
            </a:extLst>
          </p:cNvPr>
          <p:cNvSpPr txBox="1"/>
          <p:nvPr/>
        </p:nvSpPr>
        <p:spPr>
          <a:xfrm>
            <a:off x="2127380" y="1153846"/>
            <a:ext cx="9181322" cy="1938992"/>
          </a:xfrm>
          <a:prstGeom prst="rect">
            <a:avLst/>
          </a:prstGeom>
          <a:solidFill>
            <a:schemeClr val="accent6">
              <a:lumMod val="20000"/>
              <a:lumOff val="80000"/>
            </a:schemeClr>
          </a:solidFill>
        </p:spPr>
        <p:txBody>
          <a:bodyPr wrap="square" lIns="91440" tIns="45720" rIns="91440" bIns="45720" rtlCol="0" anchor="t">
            <a:spAutoFit/>
          </a:bodyPr>
          <a:lstStyle/>
          <a:p>
            <a:r>
              <a:rPr lang="en-US" sz="1500">
                <a:solidFill>
                  <a:srgbClr val="626262"/>
                </a:solidFill>
                <a:ea typeface="+mn-lt"/>
                <a:cs typeface="+mn-lt"/>
              </a:rPr>
              <a:t>Text clustering is the task of grouping a set of </a:t>
            </a:r>
            <a:r>
              <a:rPr lang="en-US" sz="1500" err="1">
                <a:solidFill>
                  <a:srgbClr val="626262"/>
                </a:solidFill>
                <a:ea typeface="+mn-lt"/>
                <a:cs typeface="+mn-lt"/>
              </a:rPr>
              <a:t>unlabelled</a:t>
            </a:r>
            <a:r>
              <a:rPr lang="en-US" sz="1500">
                <a:solidFill>
                  <a:srgbClr val="626262"/>
                </a:solidFill>
                <a:ea typeface="+mn-lt"/>
                <a:cs typeface="+mn-lt"/>
              </a:rPr>
              <a:t> texts in such a way that texts in the same cluster are more similar to each other than to those in other clusters. Text clustering algorithms process text and determine if natural clusters (groups) exist in the </a:t>
            </a:r>
            <a:r>
              <a:rPr lang="en-US" sz="1500" err="1">
                <a:solidFill>
                  <a:srgbClr val="626262"/>
                </a:solidFill>
                <a:ea typeface="+mn-lt"/>
                <a:cs typeface="+mn-lt"/>
              </a:rPr>
              <a:t>data.Broadly</a:t>
            </a:r>
            <a:r>
              <a:rPr lang="en-US" sz="1500">
                <a:solidFill>
                  <a:srgbClr val="626262"/>
                </a:solidFill>
                <a:ea typeface="+mn-lt"/>
                <a:cs typeface="+mn-lt"/>
              </a:rPr>
              <a:t>, clustering can be divided into two groups:</a:t>
            </a:r>
            <a:endParaRPr lang="en-US">
              <a:solidFill>
                <a:srgbClr val="000000"/>
              </a:solidFill>
              <a:ea typeface="+mn-lt"/>
              <a:cs typeface="+mn-lt"/>
            </a:endParaRPr>
          </a:p>
          <a:p>
            <a:pPr marL="285750" indent="-285750">
              <a:buFont typeface="Arial"/>
              <a:buChar char="•"/>
            </a:pPr>
            <a:r>
              <a:rPr lang="en-US" sz="1500" b="1">
                <a:solidFill>
                  <a:srgbClr val="626262"/>
                </a:solidFill>
                <a:ea typeface="+mn-lt"/>
                <a:cs typeface="+mn-lt"/>
              </a:rPr>
              <a:t>Hard Clustering</a:t>
            </a:r>
            <a:r>
              <a:rPr lang="en-US" sz="1500">
                <a:solidFill>
                  <a:srgbClr val="626262"/>
                </a:solidFill>
                <a:ea typeface="+mn-lt"/>
                <a:cs typeface="+mn-lt"/>
              </a:rPr>
              <a:t>: This groups items such that each item is assigned to only one cluster. For example, we want to know if a tweet is expressing a positive or negative sentiment. </a:t>
            </a:r>
            <a:endParaRPr lang="en-US">
              <a:solidFill>
                <a:srgbClr val="000000"/>
              </a:solidFill>
              <a:ea typeface="+mn-lt"/>
              <a:cs typeface="+mn-lt"/>
            </a:endParaRPr>
          </a:p>
          <a:p>
            <a:pPr marL="285750" indent="-285750">
              <a:buFont typeface="Arial"/>
              <a:buChar char="•"/>
            </a:pPr>
            <a:r>
              <a:rPr lang="en-US" sz="1500" b="1">
                <a:solidFill>
                  <a:srgbClr val="626262"/>
                </a:solidFill>
                <a:ea typeface="+mn-lt"/>
                <a:cs typeface="+mn-lt"/>
              </a:rPr>
              <a:t>Soft Clustering</a:t>
            </a:r>
            <a:r>
              <a:rPr lang="en-US" sz="1500">
                <a:solidFill>
                  <a:srgbClr val="626262"/>
                </a:solidFill>
                <a:ea typeface="+mn-lt"/>
                <a:cs typeface="+mn-lt"/>
              </a:rPr>
              <a:t>: Sometimes we don't need a binary answer. Soft clustering is about grouping items such that an item can belong to multiple clusters. </a:t>
            </a:r>
            <a:endParaRPr lang="en-US"/>
          </a:p>
          <a:p>
            <a:endParaRPr lang="en-US" sz="1500">
              <a:solidFill>
                <a:srgbClr val="626262"/>
              </a:solidFill>
            </a:endParaRPr>
          </a:p>
        </p:txBody>
      </p:sp>
      <p:sp>
        <p:nvSpPr>
          <p:cNvPr id="6" name="Rectangle: Folded Corner 5">
            <a:extLst>
              <a:ext uri="{FF2B5EF4-FFF2-40B4-BE49-F238E27FC236}">
                <a16:creationId xmlns:a16="http://schemas.microsoft.com/office/drawing/2014/main" id="{16B86E91-93B9-B6BF-DBC5-3026B77EB880}"/>
              </a:ext>
            </a:extLst>
          </p:cNvPr>
          <p:cNvSpPr/>
          <p:nvPr/>
        </p:nvSpPr>
        <p:spPr>
          <a:xfrm>
            <a:off x="431799" y="1401496"/>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Definition</a:t>
            </a:r>
          </a:p>
        </p:txBody>
      </p:sp>
      <p:sp>
        <p:nvSpPr>
          <p:cNvPr id="10" name="Rectangle: Folded Corner 9">
            <a:extLst>
              <a:ext uri="{FF2B5EF4-FFF2-40B4-BE49-F238E27FC236}">
                <a16:creationId xmlns:a16="http://schemas.microsoft.com/office/drawing/2014/main" id="{82984C6D-A4E8-D56F-69A6-866C62CFF6C0}"/>
              </a:ext>
            </a:extLst>
          </p:cNvPr>
          <p:cNvSpPr/>
          <p:nvPr/>
        </p:nvSpPr>
        <p:spPr>
          <a:xfrm>
            <a:off x="507999" y="3587298"/>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Process</a:t>
            </a:r>
          </a:p>
        </p:txBody>
      </p:sp>
      <p:sp>
        <p:nvSpPr>
          <p:cNvPr id="12" name="TextBox 11">
            <a:extLst>
              <a:ext uri="{FF2B5EF4-FFF2-40B4-BE49-F238E27FC236}">
                <a16:creationId xmlns:a16="http://schemas.microsoft.com/office/drawing/2014/main" id="{7496413B-06F2-6DDF-1706-3E2D4237142B}"/>
              </a:ext>
            </a:extLst>
          </p:cNvPr>
          <p:cNvSpPr txBox="1"/>
          <p:nvPr/>
        </p:nvSpPr>
        <p:spPr>
          <a:xfrm>
            <a:off x="2127380" y="3549198"/>
            <a:ext cx="9181322" cy="954107"/>
          </a:xfrm>
          <a:prstGeom prst="rect">
            <a:avLst/>
          </a:prstGeom>
          <a:solidFill>
            <a:schemeClr val="accent6">
              <a:lumMod val="20000"/>
              <a:lumOff val="80000"/>
            </a:schemeClr>
          </a:solidFill>
        </p:spPr>
        <p:txBody>
          <a:bodyPr wrap="square" rtlCol="0">
            <a:spAutoFit/>
          </a:bodyPr>
          <a:lstStyle/>
          <a:p>
            <a:pPr algn="l">
              <a:buFont typeface="Arial" panose="020B0604020202020204" pitchFamily="34" charset="0"/>
              <a:buChar char="•"/>
            </a:pPr>
            <a:r>
              <a:rPr lang="en-CA" sz="1400">
                <a:solidFill>
                  <a:srgbClr val="0D0D0D"/>
                </a:solidFill>
              </a:rPr>
              <a:t> </a:t>
            </a:r>
            <a:r>
              <a:rPr lang="en-US" sz="1400">
                <a:solidFill>
                  <a:srgbClr val="273239"/>
                </a:solidFill>
              </a:rPr>
              <a:t>Select a suitable distance measure to identify the proximity of two feature vectors.</a:t>
            </a:r>
          </a:p>
          <a:p>
            <a:pPr algn="l">
              <a:buFont typeface="Arial" panose="020B0604020202020204" pitchFamily="34" charset="0"/>
              <a:buChar char="•"/>
            </a:pPr>
            <a:r>
              <a:rPr lang="en-US" sz="1400">
                <a:solidFill>
                  <a:srgbClr val="273239"/>
                </a:solidFill>
              </a:rPr>
              <a:t> Use a criterion function that tells us that we have got the best possible cluster and stops further processing.</a:t>
            </a:r>
          </a:p>
          <a:p>
            <a:pPr algn="l">
              <a:buFont typeface="Arial" panose="020B0604020202020204" pitchFamily="34" charset="0"/>
              <a:buChar char="•"/>
            </a:pPr>
            <a:r>
              <a:rPr lang="en-CA" sz="1400">
                <a:solidFill>
                  <a:srgbClr val="273239"/>
                </a:solidFill>
              </a:rPr>
              <a:t> Then use an algorithm to optimize the criterion function. The algorithms can also refine clusters iteratively after every round of clustering.</a:t>
            </a:r>
          </a:p>
        </p:txBody>
      </p:sp>
      <p:sp>
        <p:nvSpPr>
          <p:cNvPr id="14" name="Rectangle 13">
            <a:extLst>
              <a:ext uri="{FF2B5EF4-FFF2-40B4-BE49-F238E27FC236}">
                <a16:creationId xmlns:a16="http://schemas.microsoft.com/office/drawing/2014/main" id="{E797F6E6-931F-1FA1-7E4D-16EA84615C6F}"/>
              </a:ext>
            </a:extLst>
          </p:cNvPr>
          <p:cNvSpPr/>
          <p:nvPr/>
        </p:nvSpPr>
        <p:spPr>
          <a:xfrm>
            <a:off x="431800" y="4816195"/>
            <a:ext cx="10876902" cy="1278599"/>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fontAlgn="base"/>
            <a:r>
              <a:rPr lang="en-US" sz="2000" i="1">
                <a:solidFill>
                  <a:srgbClr val="273239"/>
                </a:solidFill>
                <a:effectLst/>
                <a:latin typeface="Nunito" pitchFamily="2" charset="0"/>
              </a:rPr>
              <a:t>Common steps in Text Clustering:</a:t>
            </a:r>
          </a:p>
          <a:p>
            <a:pPr algn="l" fontAlgn="base">
              <a:buFont typeface="Arial" panose="020B0604020202020204" pitchFamily="34" charset="0"/>
              <a:buChar char="•"/>
            </a:pPr>
            <a:r>
              <a:rPr lang="en-US" sz="1400" b="1" i="0">
                <a:solidFill>
                  <a:srgbClr val="273239"/>
                </a:solidFill>
                <a:effectLst/>
              </a:rPr>
              <a:t> Text pre-processing:</a:t>
            </a:r>
            <a:r>
              <a:rPr lang="en-US" sz="1400" b="0" i="0">
                <a:solidFill>
                  <a:srgbClr val="273239"/>
                </a:solidFill>
                <a:effectLst/>
              </a:rPr>
              <a:t> Pre-processing removes the noise and makes the dataset easier to work with.</a:t>
            </a:r>
          </a:p>
          <a:p>
            <a:pPr algn="l" fontAlgn="base">
              <a:buFont typeface="Arial" panose="020B0604020202020204" pitchFamily="34" charset="0"/>
              <a:buChar char="•"/>
            </a:pPr>
            <a:r>
              <a:rPr lang="en-US" sz="1400" b="1">
                <a:solidFill>
                  <a:srgbClr val="273239"/>
                </a:solidFill>
              </a:rPr>
              <a:t> Feature Extraction</a:t>
            </a:r>
            <a:r>
              <a:rPr lang="en-US" sz="1400" b="1" i="0">
                <a:solidFill>
                  <a:srgbClr val="273239"/>
                </a:solidFill>
                <a:effectLst/>
              </a:rPr>
              <a:t>: </a:t>
            </a:r>
            <a:r>
              <a:rPr lang="en-US" sz="1400" b="0" i="0">
                <a:solidFill>
                  <a:srgbClr val="273239"/>
                </a:solidFill>
                <a:effectLst/>
              </a:rPr>
              <a:t>Extract features from textual dat</a:t>
            </a:r>
            <a:r>
              <a:rPr lang="en-US" sz="1400">
                <a:solidFill>
                  <a:srgbClr val="273239"/>
                </a:solidFill>
              </a:rPr>
              <a:t>a is calculating the frequency of text in corpus</a:t>
            </a:r>
            <a:r>
              <a:rPr lang="en-US" sz="1400" b="0" i="0">
                <a:solidFill>
                  <a:srgbClr val="273239"/>
                </a:solidFill>
                <a:effectLst/>
              </a:rPr>
              <a:t>.</a:t>
            </a:r>
          </a:p>
          <a:p>
            <a:pPr algn="l" fontAlgn="base">
              <a:buFont typeface="Arial" panose="020B0604020202020204" pitchFamily="34" charset="0"/>
              <a:buChar char="•"/>
            </a:pPr>
            <a:r>
              <a:rPr lang="en-US" sz="1400" b="1" i="0">
                <a:solidFill>
                  <a:srgbClr val="273239"/>
                </a:solidFill>
                <a:effectLst/>
              </a:rPr>
              <a:t> Clustering: </a:t>
            </a:r>
            <a:r>
              <a:rPr lang="en-US" sz="1400" b="0" i="0">
                <a:solidFill>
                  <a:srgbClr val="273239"/>
                </a:solidFill>
                <a:effectLst/>
              </a:rPr>
              <a:t>To segment text in different clusters based on the features extracted.</a:t>
            </a:r>
          </a:p>
        </p:txBody>
      </p:sp>
    </p:spTree>
    <p:extLst>
      <p:ext uri="{BB962C8B-B14F-4D97-AF65-F5344CB8AC3E}">
        <p14:creationId xmlns:p14="http://schemas.microsoft.com/office/powerpoint/2010/main" val="63278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7300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altLang="ja-JP" sz="2800" b="1">
                  <a:solidFill>
                    <a:schemeClr val="tx1">
                      <a:lumMod val="85000"/>
                      <a:lumOff val="15000"/>
                    </a:schemeClr>
                  </a:solidFill>
                  <a:latin typeface="Times New Roman"/>
                  <a:ea typeface="游ゴシック Light"/>
                  <a:cs typeface="Times New Roman"/>
                </a:rPr>
                <a:t>Sentiment Analysis</a:t>
              </a:r>
              <a:endParaRPr lang="en-US">
                <a:solidFill>
                  <a:schemeClr val="tx1">
                    <a:lumMod val="85000"/>
                    <a:lumOff val="15000"/>
                  </a:schemeClr>
                </a:solidFill>
              </a:endParaRPr>
            </a:p>
          </p:txBody>
        </p:sp>
      </p:grpSp>
      <p:sp>
        <p:nvSpPr>
          <p:cNvPr id="4" name="TextBox 3">
            <a:extLst>
              <a:ext uri="{FF2B5EF4-FFF2-40B4-BE49-F238E27FC236}">
                <a16:creationId xmlns:a16="http://schemas.microsoft.com/office/drawing/2014/main" id="{9BC50EEB-E39D-8F31-ED45-3D53D6D8F34C}"/>
              </a:ext>
            </a:extLst>
          </p:cNvPr>
          <p:cNvSpPr txBox="1"/>
          <p:nvPr/>
        </p:nvSpPr>
        <p:spPr>
          <a:xfrm>
            <a:off x="2127380" y="1401496"/>
            <a:ext cx="9181322" cy="1231106"/>
          </a:xfrm>
          <a:prstGeom prst="rect">
            <a:avLst/>
          </a:prstGeom>
          <a:solidFill>
            <a:schemeClr val="accent6">
              <a:lumMod val="20000"/>
              <a:lumOff val="80000"/>
            </a:schemeClr>
          </a:solidFill>
        </p:spPr>
        <p:txBody>
          <a:bodyPr wrap="square" rtlCol="0">
            <a:spAutoFit/>
          </a:bodyPr>
          <a:lstStyle/>
          <a:p>
            <a:r>
              <a:rPr lang="en-US" sz="1400" b="0" i="0">
                <a:solidFill>
                  <a:srgbClr val="0D0D0D"/>
                </a:solidFill>
                <a:effectLst/>
                <a:latin typeface="Söhne"/>
              </a:rPr>
              <a:t>Sentiment analysis involves determining whether a given piece of text conveys a positive, negative, or neutral sentiment. The aim of sentiment mining is to analyze people's opinions in a manner beneficial for business growth. This process not only considers polarity (positive, negative, neutral) but also delves into emotions like happiness, sadness, and anger. To achieve this, sentiment analysis employs diverse Natural Language Processing algorithms, including rule-based, automatic, and hybrid approaches</a:t>
            </a:r>
            <a:r>
              <a:rPr lang="en-US" b="0" i="0">
                <a:solidFill>
                  <a:srgbClr val="0D0D0D"/>
                </a:solidFill>
                <a:effectLst/>
                <a:latin typeface="Söhne"/>
              </a:rPr>
              <a:t>.</a:t>
            </a:r>
            <a:endParaRPr lang="en-CA"/>
          </a:p>
        </p:txBody>
      </p:sp>
      <p:sp>
        <p:nvSpPr>
          <p:cNvPr id="6" name="Rectangle: Folded Corner 5">
            <a:extLst>
              <a:ext uri="{FF2B5EF4-FFF2-40B4-BE49-F238E27FC236}">
                <a16:creationId xmlns:a16="http://schemas.microsoft.com/office/drawing/2014/main" id="{6032C1C0-3408-6B19-9132-8B3D4D643184}"/>
              </a:ext>
            </a:extLst>
          </p:cNvPr>
          <p:cNvSpPr/>
          <p:nvPr/>
        </p:nvSpPr>
        <p:spPr>
          <a:xfrm>
            <a:off x="431799" y="1401496"/>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Definition</a:t>
            </a:r>
          </a:p>
        </p:txBody>
      </p:sp>
      <p:sp>
        <p:nvSpPr>
          <p:cNvPr id="10" name="Rectangle: Folded Corner 9">
            <a:extLst>
              <a:ext uri="{FF2B5EF4-FFF2-40B4-BE49-F238E27FC236}">
                <a16:creationId xmlns:a16="http://schemas.microsoft.com/office/drawing/2014/main" id="{97C8A0FA-2CB1-790B-9D38-7F98BF325CF5}"/>
              </a:ext>
            </a:extLst>
          </p:cNvPr>
          <p:cNvSpPr/>
          <p:nvPr/>
        </p:nvSpPr>
        <p:spPr>
          <a:xfrm>
            <a:off x="431799" y="3524059"/>
            <a:ext cx="1408922" cy="914400"/>
          </a:xfrm>
          <a:prstGeom prst="foldedCorner">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i="1">
                <a:solidFill>
                  <a:schemeClr val="tx2"/>
                </a:solidFill>
              </a:rPr>
              <a:t>Process</a:t>
            </a:r>
          </a:p>
        </p:txBody>
      </p:sp>
      <p:sp>
        <p:nvSpPr>
          <p:cNvPr id="12" name="TextBox 11">
            <a:extLst>
              <a:ext uri="{FF2B5EF4-FFF2-40B4-BE49-F238E27FC236}">
                <a16:creationId xmlns:a16="http://schemas.microsoft.com/office/drawing/2014/main" id="{CC001147-CF11-D9FF-2B33-B28AD7096719}"/>
              </a:ext>
            </a:extLst>
          </p:cNvPr>
          <p:cNvSpPr txBox="1"/>
          <p:nvPr/>
        </p:nvSpPr>
        <p:spPr>
          <a:xfrm>
            <a:off x="2127380" y="3139623"/>
            <a:ext cx="9181322" cy="2893100"/>
          </a:xfrm>
          <a:prstGeom prst="rect">
            <a:avLst/>
          </a:prstGeom>
          <a:solidFill>
            <a:schemeClr val="accent6">
              <a:lumMod val="20000"/>
              <a:lumOff val="80000"/>
            </a:schemeClr>
          </a:solidFill>
        </p:spPr>
        <p:txBody>
          <a:bodyPr wrap="square" rtlCol="0">
            <a:spAutoFit/>
          </a:bodyPr>
          <a:lstStyle/>
          <a:p>
            <a:pPr algn="l"/>
            <a:r>
              <a:rPr lang="en-US" sz="1400" b="1">
                <a:solidFill>
                  <a:srgbClr val="0D0D0D"/>
                </a:solidFill>
                <a:latin typeface="Söhne"/>
              </a:rPr>
              <a:t>P</a:t>
            </a:r>
            <a:r>
              <a:rPr lang="en-US" sz="1400" b="1" i="0">
                <a:solidFill>
                  <a:srgbClr val="0D0D0D"/>
                </a:solidFill>
                <a:effectLst/>
                <a:latin typeface="Söhne"/>
              </a:rPr>
              <a:t>rocess generally involves two main steps: Preprocessing and Analysis</a:t>
            </a:r>
            <a:r>
              <a:rPr lang="en-US" sz="1400" b="0" i="0">
                <a:solidFill>
                  <a:srgbClr val="0D0D0D"/>
                </a:solidFill>
                <a:effectLst/>
                <a:latin typeface="Söhne"/>
              </a:rPr>
              <a:t>.</a:t>
            </a:r>
          </a:p>
          <a:p>
            <a:pPr algn="l"/>
            <a:r>
              <a:rPr lang="en-US" sz="1400" b="1" i="0">
                <a:solidFill>
                  <a:srgbClr val="0D0D0D"/>
                </a:solidFill>
                <a:effectLst/>
                <a:latin typeface="Söhne"/>
              </a:rPr>
              <a:t>Preprocessing:</a:t>
            </a:r>
            <a:endParaRPr lang="en-US" sz="1400" b="0" i="0">
              <a:solidFill>
                <a:srgbClr val="0D0D0D"/>
              </a:solidFill>
              <a:effectLst/>
              <a:latin typeface="Söhne"/>
            </a:endParaRPr>
          </a:p>
          <a:p>
            <a:pPr algn="l">
              <a:buFont typeface="Arial" panose="020B0604020202020204" pitchFamily="34" charset="0"/>
              <a:buChar char="•"/>
            </a:pPr>
            <a:r>
              <a:rPr lang="en-US" sz="1400" b="0" i="0">
                <a:solidFill>
                  <a:srgbClr val="0D0D0D"/>
                </a:solidFill>
                <a:effectLst/>
                <a:latin typeface="Söhne"/>
              </a:rPr>
              <a:t>Collecting text data from various sources, such as customer reviews, social media posts, or news articles.</a:t>
            </a:r>
          </a:p>
          <a:p>
            <a:pPr algn="l">
              <a:buFont typeface="Arial" panose="020B0604020202020204" pitchFamily="34" charset="0"/>
              <a:buChar char="•"/>
            </a:pPr>
            <a:r>
              <a:rPr lang="en-US" sz="1400" b="0" i="0">
                <a:solidFill>
                  <a:srgbClr val="0D0D0D"/>
                </a:solidFill>
                <a:effectLst/>
                <a:latin typeface="Söhne"/>
              </a:rPr>
              <a:t>Cleaning and standardizing the data through tasks like:</a:t>
            </a:r>
          </a:p>
          <a:p>
            <a:pPr marL="742950" lvl="1" indent="-285750" algn="l">
              <a:buFont typeface="Arial" panose="020B0604020202020204" pitchFamily="34" charset="0"/>
              <a:buChar char="•"/>
            </a:pPr>
            <a:r>
              <a:rPr lang="en-US" sz="1400" b="0" i="0">
                <a:solidFill>
                  <a:srgbClr val="0D0D0D"/>
                </a:solidFill>
                <a:effectLst/>
                <a:latin typeface="Söhne"/>
              </a:rPr>
              <a:t>Removing irrelevant information (e.g., HTML tags, special characters).</a:t>
            </a:r>
          </a:p>
          <a:p>
            <a:pPr marL="742950" lvl="1" indent="-285750" algn="l">
              <a:buFont typeface="Arial" panose="020B0604020202020204" pitchFamily="34" charset="0"/>
              <a:buChar char="•"/>
            </a:pPr>
            <a:r>
              <a:rPr lang="en-US" sz="1400" b="0" i="0">
                <a:solidFill>
                  <a:srgbClr val="0D0D0D"/>
                </a:solidFill>
                <a:effectLst/>
                <a:latin typeface="Söhne"/>
              </a:rPr>
              <a:t>Tokenization: Breaking the text into individual words or tokens.</a:t>
            </a:r>
          </a:p>
          <a:p>
            <a:pPr marL="742950" lvl="1" indent="-285750" algn="l">
              <a:buFont typeface="Arial" panose="020B0604020202020204" pitchFamily="34" charset="0"/>
              <a:buChar char="•"/>
            </a:pPr>
            <a:r>
              <a:rPr lang="en-US" sz="1400" b="0" i="0">
                <a:solidFill>
                  <a:srgbClr val="0D0D0D"/>
                </a:solidFill>
                <a:effectLst/>
                <a:latin typeface="Söhne"/>
              </a:rPr>
              <a:t>Removing stop words (common words like "and," "the," etc. that don’t contribute much to sentiment).</a:t>
            </a:r>
          </a:p>
          <a:p>
            <a:pPr marL="742950" lvl="1" indent="-285750" algn="l">
              <a:buFont typeface="Arial" panose="020B0604020202020204" pitchFamily="34" charset="0"/>
              <a:buChar char="•"/>
            </a:pPr>
            <a:r>
              <a:rPr lang="en-US" sz="1400" b="0" i="0">
                <a:solidFill>
                  <a:srgbClr val="0D0D0D"/>
                </a:solidFill>
                <a:effectLst/>
                <a:latin typeface="Söhne"/>
              </a:rPr>
              <a:t>Stemming or Lemmatization: Reducing words to their root form.</a:t>
            </a:r>
          </a:p>
          <a:p>
            <a:pPr algn="l"/>
            <a:r>
              <a:rPr lang="en-US" sz="1400" b="1" i="0">
                <a:solidFill>
                  <a:srgbClr val="0D0D0D"/>
                </a:solidFill>
                <a:effectLst/>
                <a:latin typeface="Söhne"/>
              </a:rPr>
              <a:t>Analysis:</a:t>
            </a:r>
            <a:endParaRPr lang="en-US" sz="1400" b="0" i="0">
              <a:solidFill>
                <a:srgbClr val="0D0D0D"/>
              </a:solidFill>
              <a:effectLst/>
              <a:latin typeface="Söhne"/>
            </a:endParaRPr>
          </a:p>
          <a:p>
            <a:pPr algn="l">
              <a:buFont typeface="Arial" panose="020B0604020202020204" pitchFamily="34" charset="0"/>
              <a:buChar char="•"/>
            </a:pPr>
            <a:r>
              <a:rPr lang="en-US" sz="1400" b="0" i="0">
                <a:solidFill>
                  <a:srgbClr val="0D0D0D"/>
                </a:solidFill>
                <a:effectLst/>
                <a:latin typeface="Söhne"/>
              </a:rPr>
              <a:t>Converting the preprocessed text for analysis using techniques like bag-of-words or word embeddings.</a:t>
            </a:r>
          </a:p>
          <a:p>
            <a:pPr algn="l">
              <a:buFont typeface="Arial" panose="020B0604020202020204" pitchFamily="34" charset="0"/>
              <a:buChar char="•"/>
            </a:pPr>
            <a:r>
              <a:rPr lang="en-US" sz="1400" b="0" i="0">
                <a:solidFill>
                  <a:srgbClr val="0D0D0D"/>
                </a:solidFill>
                <a:effectLst/>
                <a:latin typeface="Söhne"/>
              </a:rPr>
              <a:t>Training models with labeled datasets that associate text with sentiments (positive, negative, or neutral).</a:t>
            </a:r>
          </a:p>
          <a:p>
            <a:pPr algn="l">
              <a:buFont typeface="Arial" panose="020B0604020202020204" pitchFamily="34" charset="0"/>
              <a:buChar char="•"/>
            </a:pPr>
            <a:r>
              <a:rPr lang="en-US" sz="1400" b="0" i="0">
                <a:solidFill>
                  <a:srgbClr val="0D0D0D"/>
                </a:solidFill>
                <a:effectLst/>
                <a:latin typeface="Söhne"/>
              </a:rPr>
              <a:t>After training and validation, the model predicts sentiment on new data by assigning labels based on learned patterns.</a:t>
            </a:r>
          </a:p>
          <a:p>
            <a:pPr algn="l"/>
            <a:endParaRPr lang="en-CA" sz="1400" b="0" i="0">
              <a:solidFill>
                <a:srgbClr val="0D0D0D"/>
              </a:solidFill>
              <a:effectLst/>
            </a:endParaRPr>
          </a:p>
        </p:txBody>
      </p:sp>
    </p:spTree>
    <p:extLst>
      <p:ext uri="{BB962C8B-B14F-4D97-AF65-F5344CB8AC3E}">
        <p14:creationId xmlns:p14="http://schemas.microsoft.com/office/powerpoint/2010/main" val="2804210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6CFBF">
            <a:alpha val="67059"/>
          </a:srgb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077C8A-C2F7-3EF2-5C3D-C5B2EEEA7F96}"/>
              </a:ext>
            </a:extLst>
          </p:cNvPr>
          <p:cNvGrpSpPr/>
          <p:nvPr/>
        </p:nvGrpSpPr>
        <p:grpSpPr>
          <a:xfrm>
            <a:off x="293011" y="373009"/>
            <a:ext cx="11602720" cy="6289040"/>
            <a:chOff x="3801086" y="1063122"/>
            <a:chExt cx="11602720" cy="6289040"/>
          </a:xfrm>
        </p:grpSpPr>
        <p:sp>
          <p:nvSpPr>
            <p:cNvPr id="2" name="Rectangle 1">
              <a:extLst>
                <a:ext uri="{FF2B5EF4-FFF2-40B4-BE49-F238E27FC236}">
                  <a16:creationId xmlns:a16="http://schemas.microsoft.com/office/drawing/2014/main" id="{8DA878B6-EBE9-F573-3D4C-6379980FA1EF}"/>
                </a:ext>
              </a:extLst>
            </p:cNvPr>
            <p:cNvSpPr/>
            <p:nvPr/>
          </p:nvSpPr>
          <p:spPr>
            <a:xfrm>
              <a:off x="3801086" y="1063122"/>
              <a:ext cx="11602720" cy="62890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JP"/>
                <a:t>Vi</a:t>
              </a:r>
            </a:p>
          </p:txBody>
        </p:sp>
        <p:sp>
          <p:nvSpPr>
            <p:cNvPr id="8" name="TextBox 7">
              <a:extLst>
                <a:ext uri="{FF2B5EF4-FFF2-40B4-BE49-F238E27FC236}">
                  <a16:creationId xmlns:a16="http://schemas.microsoft.com/office/drawing/2014/main" id="{EEEEAF9E-4EF0-1627-0319-8DE507E7460D}"/>
                </a:ext>
              </a:extLst>
            </p:cNvPr>
            <p:cNvSpPr txBox="1"/>
            <p:nvPr/>
          </p:nvSpPr>
          <p:spPr>
            <a:xfrm>
              <a:off x="4013967" y="1184694"/>
              <a:ext cx="5811520" cy="523220"/>
            </a:xfrm>
            <a:prstGeom prst="rect">
              <a:avLst/>
            </a:prstGeom>
            <a:noFill/>
          </p:spPr>
          <p:txBody>
            <a:bodyPr wrap="square" lIns="91440" tIns="45720" rIns="91440" bIns="45720" rtlCol="0" anchor="t">
              <a:spAutoFit/>
            </a:bodyPr>
            <a:lstStyle/>
            <a:p>
              <a:r>
                <a:rPr lang="en-US" sz="2800" b="1">
                  <a:solidFill>
                    <a:schemeClr val="tx1">
                      <a:lumMod val="85000"/>
                      <a:lumOff val="15000"/>
                    </a:schemeClr>
                  </a:solidFill>
                  <a:latin typeface="Times New Roman"/>
                  <a:ea typeface="游ゴシック Light"/>
                  <a:cs typeface="Times New Roman"/>
                </a:rPr>
                <a:t>Sentiment Analysis Contd...</a:t>
              </a:r>
              <a:endParaRPr lang="en-US" sz="2800">
                <a:solidFill>
                  <a:schemeClr val="tx1">
                    <a:lumMod val="85000"/>
                    <a:lumOff val="15000"/>
                  </a:schemeClr>
                </a:solidFill>
                <a:latin typeface="Times New Roman" panose="02020603050405020304" pitchFamily="18" charset="0"/>
                <a:ea typeface="游ゴシック Light"/>
                <a:cs typeface="Times New Roman" panose="02020603050405020304" pitchFamily="18" charset="0"/>
              </a:endParaRPr>
            </a:p>
          </p:txBody>
        </p:sp>
      </p:grpSp>
      <p:sp>
        <p:nvSpPr>
          <p:cNvPr id="6" name="Rectangle 5">
            <a:extLst>
              <a:ext uri="{FF2B5EF4-FFF2-40B4-BE49-F238E27FC236}">
                <a16:creationId xmlns:a16="http://schemas.microsoft.com/office/drawing/2014/main" id="{BFE5B96F-5B54-CDB5-EB47-A0A265E8EFB2}"/>
              </a:ext>
            </a:extLst>
          </p:cNvPr>
          <p:cNvSpPr/>
          <p:nvPr/>
        </p:nvSpPr>
        <p:spPr>
          <a:xfrm>
            <a:off x="1404807" y="1164660"/>
            <a:ext cx="9822426" cy="463099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CA" b="0" i="0">
              <a:solidFill>
                <a:srgbClr val="0D0D0D"/>
              </a:solidFill>
              <a:effectLst/>
              <a:latin typeface="Söhne"/>
            </a:endParaRPr>
          </a:p>
          <a:p>
            <a:endParaRPr lang="en-CA">
              <a:solidFill>
                <a:srgbClr val="0D0D0D"/>
              </a:solidFill>
              <a:latin typeface="Söhne"/>
            </a:endParaRPr>
          </a:p>
          <a:p>
            <a:endParaRPr lang="en-CA" b="0" i="0">
              <a:solidFill>
                <a:srgbClr val="0D0D0D"/>
              </a:solidFill>
              <a:effectLst/>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endParaRPr lang="en-CA" sz="1400">
              <a:solidFill>
                <a:srgbClr val="0D0D0D"/>
              </a:solidFill>
              <a:latin typeface="Söhne"/>
            </a:endParaRPr>
          </a:p>
          <a:p>
            <a:endParaRPr lang="en-CA" sz="1400" b="0" i="0">
              <a:solidFill>
                <a:srgbClr val="0D0D0D"/>
              </a:solidFill>
              <a:effectLst/>
              <a:latin typeface="Söhne"/>
            </a:endParaRPr>
          </a:p>
          <a:p>
            <a:r>
              <a:rPr lang="en-CA" b="1" i="1">
                <a:solidFill>
                  <a:srgbClr val="0D0D0D"/>
                </a:solidFill>
                <a:effectLst/>
              </a:rPr>
              <a:t>Approaches to Sentiment Analysis</a:t>
            </a:r>
            <a:r>
              <a:rPr lang="en-CA" b="0" i="0">
                <a:solidFill>
                  <a:srgbClr val="0D0D0D"/>
                </a:solidFill>
                <a:effectLst/>
              </a:rPr>
              <a:t>:</a:t>
            </a:r>
          </a:p>
          <a:p>
            <a:pPr algn="l">
              <a:buFont typeface="Arial" panose="020B0604020202020204" pitchFamily="34" charset="0"/>
              <a:buChar char="•"/>
            </a:pPr>
            <a:r>
              <a:rPr lang="en-US" sz="1400" b="1" i="0">
                <a:solidFill>
                  <a:srgbClr val="0D0D0D"/>
                </a:solidFill>
                <a:effectLst/>
              </a:rPr>
              <a:t>Rule-based Approach:</a:t>
            </a:r>
            <a:endParaRPr lang="en-US" sz="1400" b="0" i="0">
              <a:solidFill>
                <a:srgbClr val="0D0D0D"/>
              </a:solidFill>
              <a:effectLst/>
            </a:endParaRPr>
          </a:p>
          <a:p>
            <a:pPr marL="742950" lvl="1" indent="-285750" algn="l">
              <a:buFont typeface="Arial" panose="020B0604020202020204" pitchFamily="34" charset="0"/>
              <a:buChar char="•"/>
            </a:pPr>
            <a:r>
              <a:rPr lang="en-US" sz="1400" b="0" i="0">
                <a:solidFill>
                  <a:srgbClr val="0D0D0D"/>
                </a:solidFill>
                <a:effectLst/>
              </a:rPr>
              <a:t>Utilizes lexicon methods, tokenization, and parsing.</a:t>
            </a:r>
          </a:p>
          <a:p>
            <a:pPr marL="742950" lvl="1" indent="-285750" algn="l">
              <a:buFont typeface="Arial" panose="020B0604020202020204" pitchFamily="34" charset="0"/>
              <a:buChar char="•"/>
            </a:pPr>
            <a:r>
              <a:rPr lang="en-US" sz="1400" b="0" i="0">
                <a:solidFill>
                  <a:srgbClr val="0D0D0D"/>
                </a:solidFill>
                <a:effectLst/>
              </a:rPr>
              <a:t>Involves counting positive and negative words in the dataset.</a:t>
            </a:r>
          </a:p>
          <a:p>
            <a:pPr marL="742950" lvl="1" indent="-285750" algn="l">
              <a:buFont typeface="Arial" panose="020B0604020202020204" pitchFamily="34" charset="0"/>
              <a:buChar char="•"/>
            </a:pPr>
            <a:r>
              <a:rPr lang="en-US" sz="1400" b="0" i="0">
                <a:solidFill>
                  <a:srgbClr val="0D0D0D"/>
                </a:solidFill>
                <a:effectLst/>
              </a:rPr>
              <a:t>Decision based on the greater count of positive or negative words.</a:t>
            </a:r>
          </a:p>
          <a:p>
            <a:pPr algn="l">
              <a:buFont typeface="Arial" panose="020B0604020202020204" pitchFamily="34" charset="0"/>
              <a:buChar char="•"/>
            </a:pPr>
            <a:r>
              <a:rPr lang="en-US" sz="1400" b="1" i="0">
                <a:solidFill>
                  <a:srgbClr val="0D0D0D"/>
                </a:solidFill>
                <a:effectLst/>
              </a:rPr>
              <a:t>Machine Learning Approach:</a:t>
            </a:r>
            <a:endParaRPr lang="en-US" sz="1400" b="0" i="0">
              <a:solidFill>
                <a:srgbClr val="0D0D0D"/>
              </a:solidFill>
              <a:effectLst/>
            </a:endParaRPr>
          </a:p>
          <a:p>
            <a:pPr marL="742950" lvl="1" indent="-285750" algn="l">
              <a:buFont typeface="Arial" panose="020B0604020202020204" pitchFamily="34" charset="0"/>
              <a:buChar char="•"/>
            </a:pPr>
            <a:r>
              <a:rPr lang="en-US" sz="1400" b="0" i="0">
                <a:solidFill>
                  <a:srgbClr val="0D0D0D"/>
                </a:solidFill>
                <a:effectLst/>
              </a:rPr>
              <a:t>Trains datasets using machine learning techniques.</a:t>
            </a:r>
          </a:p>
          <a:p>
            <a:pPr marL="742950" lvl="1" indent="-285750" algn="l">
              <a:buFont typeface="Arial" panose="020B0604020202020204" pitchFamily="34" charset="0"/>
              <a:buChar char="•"/>
            </a:pPr>
            <a:r>
              <a:rPr lang="en-US" sz="1400" b="0" i="0">
                <a:solidFill>
                  <a:srgbClr val="0D0D0D"/>
                </a:solidFill>
                <a:effectLst/>
              </a:rPr>
              <a:t>Performs predictive analysis.</a:t>
            </a:r>
          </a:p>
          <a:p>
            <a:pPr marL="742950" lvl="1" indent="-285750" algn="l">
              <a:buFont typeface="Arial" panose="020B0604020202020204" pitchFamily="34" charset="0"/>
              <a:buChar char="•"/>
            </a:pPr>
            <a:r>
              <a:rPr lang="en-US" sz="1400" b="0" i="0">
                <a:solidFill>
                  <a:srgbClr val="0D0D0D"/>
                </a:solidFill>
                <a:effectLst/>
              </a:rPr>
              <a:t>Extracts words from text using methods like Naive Bayes, Support Vector Machines, hidden Markov model, and conditional random fields.</a:t>
            </a:r>
          </a:p>
          <a:p>
            <a:pPr algn="l">
              <a:buFont typeface="Arial" panose="020B0604020202020204" pitchFamily="34" charset="0"/>
              <a:buChar char="•"/>
            </a:pPr>
            <a:r>
              <a:rPr lang="en-US" sz="1400" b="1" i="0">
                <a:solidFill>
                  <a:srgbClr val="0D0D0D"/>
                </a:solidFill>
                <a:effectLst/>
              </a:rPr>
              <a:t>Neural Network Approach:</a:t>
            </a:r>
            <a:endParaRPr lang="en-US" sz="1400" b="0" i="0">
              <a:solidFill>
                <a:srgbClr val="0D0D0D"/>
              </a:solidFill>
              <a:effectLst/>
            </a:endParaRPr>
          </a:p>
          <a:p>
            <a:pPr marL="742950" lvl="1" indent="-285750" algn="l">
              <a:buFont typeface="Arial" panose="020B0604020202020204" pitchFamily="34" charset="0"/>
              <a:buChar char="•"/>
            </a:pPr>
            <a:r>
              <a:rPr lang="en-US" sz="1400" b="0" i="0">
                <a:solidFill>
                  <a:srgbClr val="0D0D0D"/>
                </a:solidFill>
                <a:effectLst/>
              </a:rPr>
              <a:t>Utilizes artificial neural networks inspired by the human brain's structure.</a:t>
            </a:r>
          </a:p>
          <a:p>
            <a:pPr marL="742950" lvl="1" indent="-285750" algn="l">
              <a:buFont typeface="Arial" panose="020B0604020202020204" pitchFamily="34" charset="0"/>
              <a:buChar char="•"/>
            </a:pPr>
            <a:r>
              <a:rPr lang="en-US" sz="1400" b="0" i="0">
                <a:solidFill>
                  <a:srgbClr val="0D0D0D"/>
                </a:solidFill>
                <a:effectLst/>
              </a:rPr>
              <a:t>Employs models like Recurrent Neural Networks, Long Short-Term Memory, Gated Recurrent Unit to process sequential data like text.</a:t>
            </a:r>
          </a:p>
          <a:p>
            <a:pPr algn="l">
              <a:buFont typeface="Arial" panose="020B0604020202020204" pitchFamily="34" charset="0"/>
              <a:buChar char="•"/>
            </a:pPr>
            <a:r>
              <a:rPr lang="en-US" sz="1400" b="1" i="0">
                <a:solidFill>
                  <a:srgbClr val="0D0D0D"/>
                </a:solidFill>
                <a:effectLst/>
              </a:rPr>
              <a:t>Hybrid Approach:</a:t>
            </a:r>
            <a:endParaRPr lang="en-US" sz="1400" b="0" i="0">
              <a:solidFill>
                <a:srgbClr val="0D0D0D"/>
              </a:solidFill>
              <a:effectLst/>
            </a:endParaRPr>
          </a:p>
          <a:p>
            <a:pPr marL="742950" lvl="1" indent="-285750" algn="l">
              <a:buFont typeface="Arial" panose="020B0604020202020204" pitchFamily="34" charset="0"/>
              <a:buChar char="•"/>
            </a:pPr>
            <a:r>
              <a:rPr lang="en-US" sz="1400" b="0" i="0">
                <a:solidFill>
                  <a:srgbClr val="0D0D0D"/>
                </a:solidFill>
                <a:effectLst/>
              </a:rPr>
              <a:t>Combines two or more approaches, typically rule-based and machine learning.</a:t>
            </a:r>
          </a:p>
          <a:p>
            <a:pPr marL="742950" lvl="1" indent="-285750" algn="l">
              <a:buFont typeface="Arial" panose="020B0604020202020204" pitchFamily="34" charset="0"/>
              <a:buChar char="•"/>
            </a:pPr>
            <a:r>
              <a:rPr lang="en-US" sz="1400" b="0" i="0">
                <a:solidFill>
                  <a:srgbClr val="0D0D0D"/>
                </a:solidFill>
                <a:effectLst/>
              </a:rPr>
              <a:t>Achieves higher accuracy compared to individual approaches.</a:t>
            </a:r>
          </a:p>
          <a:p>
            <a:pPr marL="742950" lvl="1" indent="-285750" algn="l">
              <a:buFont typeface="Arial" panose="020B0604020202020204" pitchFamily="34" charset="0"/>
              <a:buChar char="•"/>
            </a:pPr>
            <a:r>
              <a:rPr lang="en-US" sz="1400" b="0" i="0">
                <a:solidFill>
                  <a:srgbClr val="0D0D0D"/>
                </a:solidFill>
                <a:effectLst/>
              </a:rPr>
              <a:t>Leverages the strengths of both rule-based and machine learning methods.</a:t>
            </a:r>
          </a:p>
          <a:p>
            <a:endParaRPr lang="en-CA" sz="1400" b="0" i="0">
              <a:solidFill>
                <a:srgbClr val="0D0D0D"/>
              </a:solidFill>
              <a:effectLst/>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solidFill>
                <a:srgbClr val="0D0D0D"/>
              </a:solidFill>
              <a:latin typeface="Söhne"/>
            </a:endParaRPr>
          </a:p>
          <a:p>
            <a:endParaRPr lang="en-CA"/>
          </a:p>
        </p:txBody>
      </p:sp>
    </p:spTree>
    <p:extLst>
      <p:ext uri="{BB962C8B-B14F-4D97-AF65-F5344CB8AC3E}">
        <p14:creationId xmlns:p14="http://schemas.microsoft.com/office/powerpoint/2010/main" val="1832264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2A11948F33FB45807DDB4FCAF031BD" ma:contentTypeVersion="10" ma:contentTypeDescription="Create a new document." ma:contentTypeScope="" ma:versionID="04ea9be5e6029ebef496538e19137eb6">
  <xsd:schema xmlns:xsd="http://www.w3.org/2001/XMLSchema" xmlns:xs="http://www.w3.org/2001/XMLSchema" xmlns:p="http://schemas.microsoft.com/office/2006/metadata/properties" xmlns:ns2="c88a3c7f-97ba-4603-9b28-08cbc67eae2e" xmlns:ns3="26079923-5432-4808-aa47-5f9e575db500" targetNamespace="http://schemas.microsoft.com/office/2006/metadata/properties" ma:root="true" ma:fieldsID="be6f5948d5095d4a54e7b563d31a0a85" ns2:_="" ns3:_="">
    <xsd:import namespace="c88a3c7f-97ba-4603-9b28-08cbc67eae2e"/>
    <xsd:import namespace="26079923-5432-4808-aa47-5f9e575db50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8a3c7f-97ba-4603-9b28-08cbc67eae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6079923-5432-4808-aa47-5f9e575db50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2CF348-28E3-4542-BED1-00E8676504B5}">
  <ds:schemaRefs>
    <ds:schemaRef ds:uri="26079923-5432-4808-aa47-5f9e575db500"/>
    <ds:schemaRef ds:uri="c88a3c7f-97ba-4603-9b28-08cbc67ea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66C793AA-4260-4061-B6B2-D4D5D2481E12}">
  <ds:schemaRefs>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7DD60223-3A0C-4402-9737-BE526696E3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21</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Group Project </dc:title>
  <dc:creator>Kazuki Saito</dc:creator>
  <cp:revision>1</cp:revision>
  <dcterms:created xsi:type="dcterms:W3CDTF">2024-01-25T19:44:53Z</dcterms:created>
  <dcterms:modified xsi:type="dcterms:W3CDTF">2024-02-19T02:10:40Z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0x0101003C2A11948F33FB45807DDB4FCAF031BD</vt:lpwstr>
  </property>
</Properties>
</file>